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theme/theme5.xml" ContentType="application/vnd.openxmlformats-officedocument.theme+xml"/>
  <Override PartName="/ppt/slideLayouts/slideLayout57.xml" ContentType="application/vnd.openxmlformats-officedocument.presentationml.slideLayout+xml"/>
  <Override PartName="/ppt/notesSlides/notesSlide2.xml" ContentType="application/vnd.openxmlformats-officedocument.presentationml.notesSlide+xml"/>
  <Override PartName="/ppt/slideLayouts/slideLayout46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s/slide25.xml" ContentType="application/vnd.openxmlformats-officedocument.presentationml.slide+xml"/>
  <Override PartName="/ppt/slideLayouts/slideLayout2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124.xml" ContentType="application/vnd.openxmlformats-officedocument.presentationml.slideLayout+xml"/>
  <Override PartName="/ppt/notesSlides/notesSlide27.xml" ContentType="application/vnd.openxmlformats-officedocument.presentationml.notesSlide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113.xml" ContentType="application/vnd.openxmlformats-officedocument.presentationml.slideLayout+xml"/>
  <Override PartName="/ppt/notesSlides/notesSlide16.xml" ContentType="application/vnd.openxmlformats-officedocument.presentationml.notesSlide+xml"/>
  <Override PartName="/ppt/tableStyles.xml" ContentType="application/vnd.openxmlformats-officedocument.presentationml.tableStyles+xml"/>
  <Override PartName="/ppt/slideLayouts/slideLayout102.xml" ContentType="application/vnd.openxmlformats-officedocument.presentationml.slideLayout+xml"/>
  <Override PartName="/ppt/slideMasters/slideMaster8.xml" ContentType="application/vnd.openxmlformats-officedocument.presentationml.slideMaster+xml"/>
  <Override PartName="/ppt/slideMasters/slideMaster11.xml" ContentType="application/vnd.openxmlformats-officedocument.presentationml.slideMaster+xml"/>
  <Override PartName="/ppt/notesSlides/notesSlide7.xml" ContentType="application/vnd.openxmlformats-officedocument.presentationml.notesSlide+xml"/>
  <Override PartName="/ppt/slideLayouts/slideLayout87.xml" ContentType="application/vnd.openxmlformats-officedocument.presentationml.slideLayout+xml"/>
  <Override PartName="/ppt/slideLayouts/slideLayout98.xml" ContentType="application/vnd.openxmlformats-officedocument.presentationml.slideLayout+xml"/>
  <Override PartName="/ppt/theme/theme10.xml" ContentType="application/vnd.openxmlformats-officedocument.them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29.xml" ContentType="application/vnd.openxmlformats-officedocument.presentationml.slideLayout+xml"/>
  <Default Extension="png" ContentType="image/png"/>
  <Override PartName="/ppt/notesSlides/notesSlide3.xml" ContentType="application/vnd.openxmlformats-officedocument.presentationml.notesSlide+xml"/>
  <Default Extension="bin" ContentType="application/vnd.openxmlformats-officedocument.oleObject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43.xml" ContentType="application/vnd.openxmlformats-officedocument.presentationml.slideLayout+xml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22.xml" ContentType="application/vnd.openxmlformats-officedocument.presentationml.slide+xml"/>
  <Override PartName="/ppt/slideLayouts/slideLayout14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32.xml" ContentType="application/vnd.openxmlformats-officedocument.presentationml.slideLayout+xml"/>
  <Override PartName="/ppt/notesSlides/notesSlide24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Layouts/slideLayout21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notesSlides/notesSlide13.xml" ContentType="application/vnd.openxmlformats-officedocument.presentationml.notesSlide+xml"/>
  <Override PartName="/ppt/slideMasters/slideMaster9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20.xml" ContentType="application/vnd.openxmlformats-officedocument.presentationml.notesSlide+xml"/>
  <Default Extension="vml" ContentType="application/vnd.openxmlformats-officedocument.vmlDrawing"/>
  <Override PartName="/ppt/slideLayouts/slideLayout99.xml" ContentType="application/vnd.openxmlformats-officedocument.presentationml.slideLayout+xml"/>
  <Override PartName="/ppt/slideMasters/slideMaster5.xml" ContentType="application/vnd.openxmlformats-officedocument.presentationml.slideMaster+xml"/>
  <Override PartName="/ppt/slideLayouts/slideLayout59.xml" ContentType="application/vnd.openxmlformats-officedocument.presentationml.slideLayout+xml"/>
  <Override PartName="/ppt/theme/theme7.xml" ContentType="application/vnd.openxmlformats-officedocument.theme+xml"/>
  <Override PartName="/ppt/slideLayouts/slideLayout88.xml" ContentType="application/vnd.openxmlformats-officedocument.presentationml.slideLayout+xml"/>
  <Override PartName="/ppt/theme/theme11.xml" ContentType="application/vnd.openxmlformats-officedocument.them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33.xml" ContentType="application/vnd.openxmlformats-officedocument.presentationml.slideLayout+xml"/>
  <Override PartName="/ppt/notesSlides/notesSlide18.xml" ContentType="application/vnd.openxmlformats-officedocument.presentationml.notesSlide+xml"/>
  <Default Extension="rels" ContentType="application/vnd.openxmlformats-package.relationships+xml"/>
  <Override PartName="/ppt/slides/slide23.xml" ContentType="application/vnd.openxmlformats-officedocument.presentationml.slide+xml"/>
  <Override PartName="/ppt/slideLayouts/slideLayout2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40.xml" ContentType="application/vnd.openxmlformats-officedocument.presentationml.slideLayout+xml"/>
  <Override PartName="/ppt/notesSlides/notesSlide25.xml" ContentType="application/vnd.openxmlformats-officedocument.presentationml.notesSlide+xml"/>
  <Override PartName="/ppt/slides/slide12.xml" ContentType="application/vnd.openxmlformats-officedocument.presentationml.slide+xml"/>
  <Override PartName="/ppt/slideLayouts/slideLayout11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notesSlides/notesSlide14.xml" ContentType="application/vnd.openxmlformats-officedocument.presentationml.notesSlide+xml"/>
  <Override PartName="/ppt/slideMasters/slideMaster13.xml" ContentType="application/vnd.openxmlformats-officedocument.presentationml.slideMaster+xml"/>
  <Override PartName="/ppt/slideLayouts/slideLayout100.xml" ContentType="application/vnd.openxmlformats-officedocument.presentationml.slideLayout+xml"/>
  <Override PartName="/ppt/notesSlides/notesSlide9.xml" ContentType="application/vnd.openxmlformats-officedocument.presentationml.notesSlide+xml"/>
  <Override PartName="/ppt/notesSlides/notesSlide21.xml" ContentType="application/vnd.openxmlformats-officedocument.presentationml.notesSlide+xml"/>
  <Override PartName="/ppt/slideMasters/slideMaster6.xml" ContentType="application/vnd.openxmlformats-officedocument.presentationml.slideMaster+xml"/>
  <Override PartName="/ppt/theme/theme8.xml" ContentType="application/vnd.openxmlformats-officedocument.theme+xml"/>
  <Override PartName="/ppt/slideLayouts/slideLayout89.xml" ContentType="application/vnd.openxmlformats-officedocument.presentationml.slideLayout+xml"/>
  <Override PartName="/ppt/theme/theme12.xml" ContentType="application/vnd.openxmlformats-officedocument.them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78.xml" ContentType="application/vnd.openxmlformats-officedocument.presentationml.slideLayout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ppt/slideMasters/slideMaster2.xml" ContentType="application/vnd.openxmlformats-officedocument.presentationml.slideMaster+xml"/>
  <Override PartName="/ppt/slides/slide28.xml" ContentType="application/vnd.openxmlformats-officedocument.presentationml.slide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38.xml" ContentType="application/vnd.openxmlformats-officedocument.presentationml.slideLayout+xml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Layouts/slideLayout5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notesSlides/notesSlide19.xml" ContentType="application/vnd.openxmlformats-officedocument.presentationml.notesSlide+xml"/>
  <Override PartName="/ppt/slides/slide24.xml" ContentType="application/vnd.openxmlformats-officedocument.presentationml.slide+xml"/>
  <Override PartName="/ppt/slideLayouts/slideLayout16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34.xml" ContentType="application/vnd.openxmlformats-officedocument.presentationml.slideLayout+xml"/>
  <Default Extension="jpeg" ContentType="image/jpeg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4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6.xml" ContentType="application/vnd.openxmlformats-officedocument.presentationml.notes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30.xml" ContentType="application/vnd.openxmlformats-officedocument.presentationml.slideLayout+xml"/>
  <Override PartName="/ppt/notesSlides/notesSlide22.xml" ContentType="application/vnd.openxmlformats-officedocument.presentationml.notesSlide+xml"/>
  <Override PartName="/ppt/notesSlides/notesSlide11.xml" ContentType="application/vnd.openxmlformats-officedocument.presentationml.notesSlide+xml"/>
  <Override PartName="/ppt/slideMasters/slideMaster7.xml" ContentType="application/vnd.openxmlformats-officedocument.presentationml.slideMaster+xml"/>
  <Override PartName="/ppt/slideMasters/slideMaster10.xml" ContentType="application/vnd.openxmlformats-officedocument.presentationml.slideMaster+xml"/>
  <Override PartName="/ppt/theme/theme9.xml" ContentType="application/vnd.openxmlformats-officedocument.theme+xml"/>
  <Override PartName="/ppt/theme/theme13.xml" ContentType="application/vnd.openxmlformats-officedocument.them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slideLayouts/slideLayout6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s/slide29.xml" ContentType="application/vnd.openxmlformats-officedocument.presentationml.slide+xml"/>
  <Override PartName="/ppt/slideLayouts/slideLayout39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117.xml" ContentType="application/vnd.openxmlformats-officedocument.presentationml.slideLayout+xml"/>
  <Override PartName="/ppt/theme/theme1.xml" ContentType="application/vnd.openxmlformats-officedocument.theme+xml"/>
  <Override PartName="/ppt/slideLayouts/slideLayout53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120.xml" ContentType="application/vnd.openxmlformats-officedocument.presentationml.slideLayout+xml"/>
  <Override PartName="/ppt/notesSlides/notesSlide23.xml" ContentType="application/vnd.openxmlformats-officedocument.presentationml.notesSlide+xml"/>
  <Override PartName="/ppt/theme/theme14.xml" ContentType="application/vnd.openxmlformats-officedocument.theme+xml"/>
  <Override PartName="/ppt/notesSlides/notesSlide12.xml" ContentType="application/vnd.openxmlformats-officedocument.presentationml.notesSlide+xml"/>
  <Override PartName="/ppt/slideMasters/slideMaster4.xml" ContentType="application/vnd.openxmlformats-officedocument.presentationml.slideMaster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theme/theme6.xml" ContentType="application/vnd.openxmlformats-officedocument.theme+xml"/>
  <Override PartName="/ppt/slideLayouts/slideLayout69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  <p:sldMasterId id="2147483649" r:id="rId2"/>
    <p:sldMasterId id="2147483650" r:id="rId3"/>
    <p:sldMasterId id="2147483651" r:id="rId4"/>
    <p:sldMasterId id="2147483652" r:id="rId5"/>
    <p:sldMasterId id="2147483653" r:id="rId6"/>
    <p:sldMasterId id="2147483654" r:id="rId7"/>
    <p:sldMasterId id="2147483655" r:id="rId8"/>
    <p:sldMasterId id="2147483656" r:id="rId9"/>
    <p:sldMasterId id="2147483657" r:id="rId10"/>
    <p:sldMasterId id="2147483658" r:id="rId11"/>
    <p:sldMasterId id="2147483659" r:id="rId12"/>
    <p:sldMasterId id="2147483660" r:id="rId13"/>
  </p:sldMasterIdLst>
  <p:notesMasterIdLst>
    <p:notesMasterId r:id="rId43"/>
  </p:notesMasterIdLst>
  <p:sldIdLst>
    <p:sldId id="256" r:id="rId14"/>
    <p:sldId id="257" r:id="rId15"/>
    <p:sldId id="258" r:id="rId16"/>
    <p:sldId id="259" r:id="rId17"/>
    <p:sldId id="288" r:id="rId18"/>
    <p:sldId id="282" r:id="rId19"/>
    <p:sldId id="283" r:id="rId20"/>
    <p:sldId id="263" r:id="rId21"/>
    <p:sldId id="289" r:id="rId22"/>
    <p:sldId id="264" r:id="rId23"/>
    <p:sldId id="265" r:id="rId24"/>
    <p:sldId id="266" r:id="rId25"/>
    <p:sldId id="267" r:id="rId26"/>
    <p:sldId id="268" r:id="rId27"/>
    <p:sldId id="269" r:id="rId28"/>
    <p:sldId id="270" r:id="rId29"/>
    <p:sldId id="271" r:id="rId30"/>
    <p:sldId id="272" r:id="rId31"/>
    <p:sldId id="273" r:id="rId32"/>
    <p:sldId id="274" r:id="rId33"/>
    <p:sldId id="275" r:id="rId34"/>
    <p:sldId id="290" r:id="rId35"/>
    <p:sldId id="291" r:id="rId36"/>
    <p:sldId id="276" r:id="rId37"/>
    <p:sldId id="284" r:id="rId38"/>
    <p:sldId id="285" r:id="rId39"/>
    <p:sldId id="286" r:id="rId40"/>
    <p:sldId id="287" r:id="rId41"/>
    <p:sldId id="281" r:id="rId42"/>
  </p:sldIdLst>
  <p:sldSz cx="6858000" cy="9144000" type="screen4x3"/>
  <p:notesSz cx="6735763" cy="9867900"/>
  <p:defaultTextStyle>
    <a:defPPr>
      <a:defRPr lang="en-GB"/>
    </a:defPPr>
    <a:lvl1pPr algn="l" defTabSz="449263" rtl="0" fontAlgn="base">
      <a:spcBef>
        <a:spcPct val="0"/>
      </a:spcBef>
      <a:spcAft>
        <a:spcPct val="0"/>
      </a:spcAft>
      <a:defRPr sz="1100" kern="1200">
        <a:solidFill>
          <a:schemeClr val="bg1"/>
        </a:solidFill>
        <a:latin typeface="Arial" charset="0"/>
        <a:ea typeface="+mn-ea"/>
        <a:cs typeface="Arial" charset="0"/>
      </a:defRPr>
    </a:lvl1pPr>
    <a:lvl2pPr marL="742950" indent="-285750" algn="l" defTabSz="449263" rtl="0" fontAlgn="base">
      <a:spcBef>
        <a:spcPct val="0"/>
      </a:spcBef>
      <a:spcAft>
        <a:spcPct val="0"/>
      </a:spcAft>
      <a:defRPr sz="1100" kern="1200">
        <a:solidFill>
          <a:schemeClr val="bg1"/>
        </a:solidFill>
        <a:latin typeface="Arial" charset="0"/>
        <a:ea typeface="+mn-ea"/>
        <a:cs typeface="Arial" charset="0"/>
      </a:defRPr>
    </a:lvl2pPr>
    <a:lvl3pPr marL="1143000" indent="-228600" algn="l" defTabSz="449263" rtl="0" fontAlgn="base">
      <a:spcBef>
        <a:spcPct val="0"/>
      </a:spcBef>
      <a:spcAft>
        <a:spcPct val="0"/>
      </a:spcAft>
      <a:defRPr sz="1100" kern="1200">
        <a:solidFill>
          <a:schemeClr val="bg1"/>
        </a:solidFill>
        <a:latin typeface="Arial" charset="0"/>
        <a:ea typeface="+mn-ea"/>
        <a:cs typeface="Arial" charset="0"/>
      </a:defRPr>
    </a:lvl3pPr>
    <a:lvl4pPr marL="1600200" indent="-228600" algn="l" defTabSz="449263" rtl="0" fontAlgn="base">
      <a:spcBef>
        <a:spcPct val="0"/>
      </a:spcBef>
      <a:spcAft>
        <a:spcPct val="0"/>
      </a:spcAft>
      <a:defRPr sz="1100" kern="1200">
        <a:solidFill>
          <a:schemeClr val="bg1"/>
        </a:solidFill>
        <a:latin typeface="Arial" charset="0"/>
        <a:ea typeface="+mn-ea"/>
        <a:cs typeface="Arial" charset="0"/>
      </a:defRPr>
    </a:lvl4pPr>
    <a:lvl5pPr marL="2057400" indent="-228600" algn="l" defTabSz="449263" rtl="0" fontAlgn="base">
      <a:spcBef>
        <a:spcPct val="0"/>
      </a:spcBef>
      <a:spcAft>
        <a:spcPct val="0"/>
      </a:spcAft>
      <a:defRPr sz="1100" kern="1200">
        <a:solidFill>
          <a:schemeClr val="bg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100" kern="1200">
        <a:solidFill>
          <a:schemeClr val="bg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sz="1100" kern="1200">
        <a:solidFill>
          <a:schemeClr val="bg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sz="1100" kern="1200">
        <a:solidFill>
          <a:schemeClr val="bg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sz="1100" kern="1200">
        <a:solidFill>
          <a:schemeClr val="bg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</p:showPr>
  <p:clrMru>
    <a:srgbClr val="0000FF"/>
    <a:srgbClr val="58370C"/>
    <a:srgbClr val="993300"/>
    <a:srgbClr val="A50021"/>
    <a:srgbClr val="FF0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100" d="100"/>
          <a:sy n="100" d="100"/>
        </p:scale>
        <p:origin x="-2766" y="-78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Master" Target="slideMasters/slideMaster13.xml"/><Relationship Id="rId18" Type="http://schemas.openxmlformats.org/officeDocument/2006/relationships/slide" Target="slides/slide5.xml"/><Relationship Id="rId26" Type="http://schemas.openxmlformats.org/officeDocument/2006/relationships/slide" Target="slides/slide13.xml"/><Relationship Id="rId39" Type="http://schemas.openxmlformats.org/officeDocument/2006/relationships/slide" Target="slides/slide26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8.xml"/><Relationship Id="rId34" Type="http://schemas.openxmlformats.org/officeDocument/2006/relationships/slide" Target="slides/slide21.xml"/><Relationship Id="rId42" Type="http://schemas.openxmlformats.org/officeDocument/2006/relationships/slide" Target="slides/slide29.xml"/><Relationship Id="rId47" Type="http://schemas.openxmlformats.org/officeDocument/2006/relationships/tableStyles" Target="tableStyles.xml"/><Relationship Id="rId7" Type="http://schemas.openxmlformats.org/officeDocument/2006/relationships/slideMaster" Target="slideMasters/slideMaster7.xml"/><Relationship Id="rId12" Type="http://schemas.openxmlformats.org/officeDocument/2006/relationships/slideMaster" Target="slideMasters/slideMaster12.xml"/><Relationship Id="rId17" Type="http://schemas.openxmlformats.org/officeDocument/2006/relationships/slide" Target="slides/slide4.xml"/><Relationship Id="rId25" Type="http://schemas.openxmlformats.org/officeDocument/2006/relationships/slide" Target="slides/slide12.xml"/><Relationship Id="rId33" Type="http://schemas.openxmlformats.org/officeDocument/2006/relationships/slide" Target="slides/slide20.xml"/><Relationship Id="rId38" Type="http://schemas.openxmlformats.org/officeDocument/2006/relationships/slide" Target="slides/slide25.xml"/><Relationship Id="rId46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3.xml"/><Relationship Id="rId20" Type="http://schemas.openxmlformats.org/officeDocument/2006/relationships/slide" Target="slides/slide7.xml"/><Relationship Id="rId29" Type="http://schemas.openxmlformats.org/officeDocument/2006/relationships/slide" Target="slides/slide16.xml"/><Relationship Id="rId41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11.xml"/><Relationship Id="rId32" Type="http://schemas.openxmlformats.org/officeDocument/2006/relationships/slide" Target="slides/slide19.xml"/><Relationship Id="rId37" Type="http://schemas.openxmlformats.org/officeDocument/2006/relationships/slide" Target="slides/slide24.xml"/><Relationship Id="rId40" Type="http://schemas.openxmlformats.org/officeDocument/2006/relationships/slide" Target="slides/slide27.xml"/><Relationship Id="rId45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2.xml"/><Relationship Id="rId23" Type="http://schemas.openxmlformats.org/officeDocument/2006/relationships/slide" Target="slides/slide10.xml"/><Relationship Id="rId28" Type="http://schemas.openxmlformats.org/officeDocument/2006/relationships/slide" Target="slides/slide15.xml"/><Relationship Id="rId36" Type="http://schemas.openxmlformats.org/officeDocument/2006/relationships/slide" Target="slides/slide23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6.xml"/><Relationship Id="rId31" Type="http://schemas.openxmlformats.org/officeDocument/2006/relationships/slide" Target="slides/slide18.xml"/><Relationship Id="rId44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1.xml"/><Relationship Id="rId22" Type="http://schemas.openxmlformats.org/officeDocument/2006/relationships/slide" Target="slides/slide9.xml"/><Relationship Id="rId27" Type="http://schemas.openxmlformats.org/officeDocument/2006/relationships/slide" Target="slides/slide14.xml"/><Relationship Id="rId30" Type="http://schemas.openxmlformats.org/officeDocument/2006/relationships/slide" Target="slides/slide17.xml"/><Relationship Id="rId35" Type="http://schemas.openxmlformats.org/officeDocument/2006/relationships/slide" Target="slides/slide22.xml"/><Relationship Id="rId43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&#1050;&#1085;&#1080;&#1075;&#1072;1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view3D>
      <c:rotX val="30"/>
      <c:perspective val="30"/>
    </c:view3D>
    <c:plotArea>
      <c:layout/>
      <c:pie3DChart>
        <c:varyColors val="1"/>
        <c:ser>
          <c:idx val="0"/>
          <c:order val="0"/>
          <c:dPt>
            <c:idx val="0"/>
            <c:spPr>
              <a:solidFill>
                <a:srgbClr val="FF0000"/>
              </a:solidFill>
            </c:spPr>
          </c:dPt>
          <c:dPt>
            <c:idx val="2"/>
            <c:explosion val="13"/>
            <c:spPr>
              <a:solidFill>
                <a:srgbClr val="92D050"/>
              </a:solidFill>
            </c:spPr>
          </c:dPt>
          <c:dPt>
            <c:idx val="3"/>
            <c:spPr>
              <a:solidFill>
                <a:srgbClr val="00B0F0"/>
              </a:solidFill>
            </c:spPr>
          </c:dPt>
          <c:dPt>
            <c:idx val="4"/>
            <c:spPr>
              <a:solidFill>
                <a:srgbClr val="FFC000"/>
              </a:solidFill>
            </c:spPr>
          </c:dPt>
          <c:dLbls>
            <c:dLbl>
              <c:idx val="0"/>
              <c:layout>
                <c:manualLayout>
                  <c:x val="2.4554941682014115E-3"/>
                  <c:y val="-6.7744418783679761E-2"/>
                </c:manualLayout>
              </c:layout>
              <c:dLblPos val="outEnd"/>
              <c:showVal val="1"/>
            </c:dLbl>
            <c:dLbl>
              <c:idx val="1"/>
              <c:layout>
                <c:manualLayout>
                  <c:x val="1.718845917740968E-2"/>
                  <c:y val="-5.8506543494996122E-2"/>
                </c:manualLayout>
              </c:layout>
              <c:dLblPos val="outEnd"/>
              <c:showVal val="1"/>
            </c:dLbl>
            <c:dLbl>
              <c:idx val="2"/>
              <c:layout>
                <c:manualLayout>
                  <c:x val="3.683241252302133E-2"/>
                  <c:y val="-1.5396458814472871E-2"/>
                </c:manualLayout>
              </c:layout>
              <c:dLblPos val="outEnd"/>
              <c:showVal val="1"/>
            </c:dLbl>
            <c:dLbl>
              <c:idx val="3"/>
              <c:layout>
                <c:manualLayout>
                  <c:x val="0"/>
                  <c:y val="-2.1947720184886211E-2"/>
                </c:manualLayout>
              </c:layout>
              <c:dLblPos val="outEnd"/>
              <c:showVal val="1"/>
            </c:dLbl>
            <c:dLbl>
              <c:idx val="4"/>
              <c:layout>
                <c:manualLayout>
                  <c:x val="-2.3560745403293611E-2"/>
                  <c:y val="3.9505896332795186E-2"/>
                </c:manualLayout>
              </c:layout>
              <c:dLblPos val="outEnd"/>
              <c:showVal val="1"/>
            </c:dLbl>
            <c:dLbl>
              <c:idx val="5"/>
              <c:layout>
                <c:manualLayout>
                  <c:x val="-3.9287906691222223E-2"/>
                  <c:y val="-4.3110084680523533E-2"/>
                </c:manualLayout>
              </c:layout>
              <c:dLblPos val="outEnd"/>
              <c:showVal val="1"/>
            </c:dLbl>
            <c:dLbl>
              <c:idx val="6"/>
              <c:layout>
                <c:manualLayout>
                  <c:x val="-1.4732965009208105E-2"/>
                  <c:y val="-6.1585835257890693E-2"/>
                </c:manualLayout>
              </c:layout>
              <c:dLblPos val="outEnd"/>
              <c:showVal val="1"/>
            </c:dLbl>
            <c:dLbl>
              <c:idx val="7"/>
              <c:layout>
                <c:manualLayout>
                  <c:x val="2.4554941682014115E-3"/>
                  <c:y val="-5.8506543494996163E-2"/>
                </c:manualLayout>
              </c:layout>
              <c:dLblPos val="outEnd"/>
              <c:showVal val="1"/>
            </c:dLbl>
            <c:dLblPos val="outEnd"/>
            <c:showVal val="1"/>
            <c:showLeaderLines val="1"/>
          </c:dLbls>
          <c:cat>
            <c:strRef>
              <c:f>Лист1!$B$5:$B$12</c:f>
              <c:strCache>
                <c:ptCount val="8"/>
                <c:pt idx="0">
                  <c:v>общегосударственные вопросы</c:v>
                </c:pt>
                <c:pt idx="1">
                  <c:v>национальная оборона</c:v>
                </c:pt>
                <c:pt idx="2">
                  <c:v>национальная экономика</c:v>
                </c:pt>
                <c:pt idx="3">
                  <c:v>жилищно-коммунальное хозяйство</c:v>
                </c:pt>
                <c:pt idx="4">
                  <c:v>образование</c:v>
                </c:pt>
                <c:pt idx="5">
                  <c:v>культура, кинематография и средства массовой информации</c:v>
                </c:pt>
                <c:pt idx="6">
                  <c:v>социальная политика</c:v>
                </c:pt>
                <c:pt idx="7">
                  <c:v>физкультура и спорт</c:v>
                </c:pt>
              </c:strCache>
            </c:strRef>
          </c:cat>
          <c:val>
            <c:numRef>
              <c:f>Лист1!$C$5:$C$12</c:f>
              <c:numCache>
                <c:formatCode>0.00</c:formatCode>
                <c:ptCount val="8"/>
                <c:pt idx="0">
                  <c:v>50605.9</c:v>
                </c:pt>
                <c:pt idx="1">
                  <c:v>785.7</c:v>
                </c:pt>
                <c:pt idx="2">
                  <c:v>8298</c:v>
                </c:pt>
                <c:pt idx="3">
                  <c:v>50827.5</c:v>
                </c:pt>
                <c:pt idx="4">
                  <c:v>257577.9</c:v>
                </c:pt>
                <c:pt idx="5">
                  <c:v>26799.1</c:v>
                </c:pt>
                <c:pt idx="6">
                  <c:v>33131</c:v>
                </c:pt>
                <c:pt idx="7">
                  <c:v>1039.4000000000001</c:v>
                </c:pt>
              </c:numCache>
            </c:numRef>
          </c:val>
        </c:ser>
      </c:pie3DChart>
    </c:plotArea>
    <c:legend>
      <c:legendPos val="r"/>
      <c:layout/>
    </c:legend>
    <c:plotVisOnly val="1"/>
  </c:chart>
  <c:externalData r:id="rId1"/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7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AutoShape 1"/>
          <p:cNvSpPr>
            <a:spLocks noChangeArrowheads="1"/>
          </p:cNvSpPr>
          <p:nvPr/>
        </p:nvSpPr>
        <p:spPr bwMode="auto">
          <a:xfrm>
            <a:off x="0" y="0"/>
            <a:ext cx="6735763" cy="98679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 w="9360" cap="sq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endParaRPr lang="ru-RU"/>
          </a:p>
        </p:txBody>
      </p:sp>
      <p:sp>
        <p:nvSpPr>
          <p:cNvPr id="14338" name="AutoShape 2"/>
          <p:cNvSpPr>
            <a:spLocks noChangeArrowheads="1"/>
          </p:cNvSpPr>
          <p:nvPr/>
        </p:nvSpPr>
        <p:spPr bwMode="auto">
          <a:xfrm>
            <a:off x="0" y="0"/>
            <a:ext cx="6735763" cy="98679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 w="9525" cap="flat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endParaRPr lang="ru-RU"/>
          </a:p>
        </p:txBody>
      </p:sp>
      <p:sp>
        <p:nvSpPr>
          <p:cNvPr id="14339" name="Text Box 3"/>
          <p:cNvSpPr txBox="1">
            <a:spLocks noChangeArrowheads="1"/>
          </p:cNvSpPr>
          <p:nvPr/>
        </p:nvSpPr>
        <p:spPr bwMode="auto">
          <a:xfrm>
            <a:off x="0" y="0"/>
            <a:ext cx="2919413" cy="493713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endParaRPr lang="ru-RU"/>
          </a:p>
        </p:txBody>
      </p:sp>
      <p:sp>
        <p:nvSpPr>
          <p:cNvPr id="14340" name="Rectangle 4"/>
          <p:cNvSpPr>
            <a:spLocks noGrp="1" noChangeArrowheads="1"/>
          </p:cNvSpPr>
          <p:nvPr>
            <p:ph type="dt"/>
          </p:nvPr>
        </p:nvSpPr>
        <p:spPr bwMode="auto">
          <a:xfrm>
            <a:off x="3814763" y="0"/>
            <a:ext cx="2916237" cy="490538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90720" tIns="45360" rIns="90720" bIns="45360" numCol="1" anchor="t" anchorCtr="0" compatLnSpc="1">
            <a:prstTxWarp prst="textNoShape">
              <a:avLst/>
            </a:prstTxWarp>
          </a:bodyPr>
          <a:lstStyle>
            <a:lvl1pPr algn="r">
              <a:buClrTx/>
              <a:buSzPct val="100000"/>
              <a:buFontTx/>
              <a:buNone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rgbClr val="000000"/>
                </a:solidFill>
                <a:latin typeface="Calibri" pitchFamily="32" charset="0"/>
                <a:cs typeface="Tahoma" charset="0"/>
              </a:defRPr>
            </a:lvl1pPr>
          </a:lstStyle>
          <a:p>
            <a:pPr>
              <a:defRPr/>
            </a:pPr>
            <a:fld id="{8785115E-041F-4940-ADD2-423EDE0B37A2}" type="datetime1">
              <a:rPr lang="ru-RU"/>
              <a:pPr>
                <a:defRPr/>
              </a:pPr>
              <a:t>12.09.2016</a:t>
            </a:fld>
            <a:endParaRPr lang="ru-RU"/>
          </a:p>
        </p:txBody>
      </p:sp>
      <p:sp>
        <p:nvSpPr>
          <p:cNvPr id="160774" name="Rectangle 5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981200" y="739775"/>
            <a:ext cx="2771775" cy="3697288"/>
          </a:xfrm>
          <a:prstGeom prst="rect">
            <a:avLst/>
          </a:prstGeom>
          <a:noFill/>
          <a:ln w="12600" cap="sq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342" name="Rectangle 6"/>
          <p:cNvSpPr>
            <a:spLocks noGrp="1" noChangeArrowheads="1"/>
          </p:cNvSpPr>
          <p:nvPr>
            <p:ph type="body"/>
          </p:nvPr>
        </p:nvSpPr>
        <p:spPr bwMode="auto">
          <a:xfrm>
            <a:off x="673100" y="4686300"/>
            <a:ext cx="5386388" cy="4437063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90720" tIns="45360" rIns="90720" bIns="45360" numCol="1" anchor="t" anchorCtr="0" compatLnSpc="1">
            <a:prstTxWarp prst="textNoShape">
              <a:avLst/>
            </a:prstTxWarp>
          </a:bodyPr>
          <a:lstStyle/>
          <a:p>
            <a:pPr lvl="0"/>
            <a:endParaRPr lang="ru-RU" noProof="0" smtClean="0"/>
          </a:p>
        </p:txBody>
      </p:sp>
      <p:sp>
        <p:nvSpPr>
          <p:cNvPr id="14343" name="Text Box 7"/>
          <p:cNvSpPr txBox="1">
            <a:spLocks noChangeArrowheads="1"/>
          </p:cNvSpPr>
          <p:nvPr/>
        </p:nvSpPr>
        <p:spPr bwMode="auto">
          <a:xfrm>
            <a:off x="0" y="9371013"/>
            <a:ext cx="2919413" cy="493712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endParaRPr lang="ru-RU"/>
          </a:p>
        </p:txBody>
      </p:sp>
      <p:sp>
        <p:nvSpPr>
          <p:cNvPr id="14344" name="Rectangle 8"/>
          <p:cNvSpPr>
            <a:spLocks noGrp="1" noChangeArrowheads="1"/>
          </p:cNvSpPr>
          <p:nvPr>
            <p:ph type="sldNum"/>
          </p:nvPr>
        </p:nvSpPr>
        <p:spPr bwMode="auto">
          <a:xfrm>
            <a:off x="3814763" y="9371013"/>
            <a:ext cx="2916237" cy="490537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90720" tIns="45360" rIns="90720" bIns="45360" numCol="1" anchor="b" anchorCtr="0" compatLnSpc="1">
            <a:prstTxWarp prst="textNoShape">
              <a:avLst/>
            </a:prstTxWarp>
          </a:bodyPr>
          <a:lstStyle>
            <a:lvl1pPr algn="r">
              <a:buClrTx/>
              <a:buSzPct val="100000"/>
              <a:buFontTx/>
              <a:buNone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rgbClr val="000000"/>
                </a:solidFill>
                <a:latin typeface="Calibri" pitchFamily="32" charset="0"/>
                <a:cs typeface="Tahoma" charset="0"/>
              </a:defRPr>
            </a:lvl1pPr>
          </a:lstStyle>
          <a:p>
            <a:pPr>
              <a:defRPr/>
            </a:pPr>
            <a:fld id="{C9FFCCBC-D702-4773-ACC7-FD76E218A3B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/>
  <p:notesStyle>
    <a:lvl1pPr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1pPr>
    <a:lvl2pPr marL="742950" indent="-28575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2pPr>
    <a:lvl3pPr marL="11430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3pPr>
    <a:lvl4pPr marL="16002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4pPr>
    <a:lvl5pPr marL="20574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818" name="Rectangle 4"/>
          <p:cNvSpPr>
            <a:spLocks noGrp="1" noChangeArrowheads="1"/>
          </p:cNvSpPr>
          <p:nvPr>
            <p:ph type="dt" sz="quarter"/>
          </p:nvPr>
        </p:nvSpPr>
        <p:spPr>
          <a:noFill/>
          <a:ln/>
        </p:spPr>
        <p:txBody>
          <a:bodyPr/>
          <a:lstStyle/>
          <a:p>
            <a:fld id="{76E47CA0-9F65-4145-8E53-390EC7A23C26}" type="datetime1">
              <a:rPr lang="ru-RU" smtClean="0">
                <a:latin typeface="Calibri" pitchFamily="34" charset="0"/>
                <a:cs typeface="Tahoma" pitchFamily="34" charset="0"/>
              </a:rPr>
              <a:pPr/>
              <a:t>12.09.2016</a:t>
            </a:fld>
            <a:endParaRPr lang="ru-RU" smtClean="0">
              <a:latin typeface="Calibri" pitchFamily="34" charset="0"/>
              <a:cs typeface="Tahoma" pitchFamily="34" charset="0"/>
            </a:endParaRPr>
          </a:p>
        </p:txBody>
      </p:sp>
      <p:sp>
        <p:nvSpPr>
          <p:cNvPr id="162819" name="Rectangle 8"/>
          <p:cNvSpPr>
            <a:spLocks noGrp="1" noChangeArrowheads="1"/>
          </p:cNvSpPr>
          <p:nvPr>
            <p:ph type="sldNum" sz="quarter"/>
          </p:nvPr>
        </p:nvSpPr>
        <p:spPr>
          <a:noFill/>
          <a:ln/>
        </p:spPr>
        <p:txBody>
          <a:bodyPr/>
          <a:lstStyle/>
          <a:p>
            <a:fld id="{E9DE0978-B2C0-483A-8D1A-2FC21971FB72}" type="slidenum">
              <a:rPr lang="ru-RU" smtClean="0">
                <a:latin typeface="Calibri" pitchFamily="34" charset="0"/>
                <a:cs typeface="Tahoma" pitchFamily="34" charset="0"/>
              </a:rPr>
              <a:pPr/>
              <a:t>1</a:t>
            </a:fld>
            <a:endParaRPr lang="ru-RU" smtClean="0">
              <a:latin typeface="Calibri" pitchFamily="34" charset="0"/>
              <a:cs typeface="Tahoma" pitchFamily="34" charset="0"/>
            </a:endParaRPr>
          </a:p>
        </p:txBody>
      </p:sp>
      <p:sp>
        <p:nvSpPr>
          <p:cNvPr id="162820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981200" y="739775"/>
            <a:ext cx="2774950" cy="3700463"/>
          </a:xfrm>
          <a:solidFill>
            <a:srgbClr val="FFFFFF"/>
          </a:solidFill>
          <a:ln/>
        </p:spPr>
      </p:sp>
      <p:sp>
        <p:nvSpPr>
          <p:cNvPr id="162821" name="Text Box 2"/>
          <p:cNvSpPr txBox="1">
            <a:spLocks noChangeArrowheads="1"/>
          </p:cNvSpPr>
          <p:nvPr/>
        </p:nvSpPr>
        <p:spPr bwMode="auto">
          <a:xfrm>
            <a:off x="673100" y="4686300"/>
            <a:ext cx="5389563" cy="444023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ru-RU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250" name="Rectangle 4"/>
          <p:cNvSpPr>
            <a:spLocks noGrp="1" noChangeArrowheads="1"/>
          </p:cNvSpPr>
          <p:nvPr>
            <p:ph type="dt" sz="quarter"/>
          </p:nvPr>
        </p:nvSpPr>
        <p:spPr>
          <a:noFill/>
          <a:ln/>
        </p:spPr>
        <p:txBody>
          <a:bodyPr/>
          <a:lstStyle/>
          <a:p>
            <a:fld id="{DE5C5009-E4DC-4AEE-99DF-514F9E1D4189}" type="datetime1">
              <a:rPr lang="ru-RU" smtClean="0">
                <a:latin typeface="Calibri" pitchFamily="34" charset="0"/>
                <a:cs typeface="Tahoma" pitchFamily="34" charset="0"/>
              </a:rPr>
              <a:pPr/>
              <a:t>12.09.2016</a:t>
            </a:fld>
            <a:endParaRPr lang="ru-RU" smtClean="0">
              <a:latin typeface="Calibri" pitchFamily="34" charset="0"/>
              <a:cs typeface="Tahoma" pitchFamily="34" charset="0"/>
            </a:endParaRPr>
          </a:p>
        </p:txBody>
      </p:sp>
      <p:sp>
        <p:nvSpPr>
          <p:cNvPr id="181251" name="Rectangle 8"/>
          <p:cNvSpPr>
            <a:spLocks noGrp="1" noChangeArrowheads="1"/>
          </p:cNvSpPr>
          <p:nvPr>
            <p:ph type="sldNum" sz="quarter"/>
          </p:nvPr>
        </p:nvSpPr>
        <p:spPr>
          <a:noFill/>
          <a:ln/>
        </p:spPr>
        <p:txBody>
          <a:bodyPr/>
          <a:lstStyle/>
          <a:p>
            <a:fld id="{0E73E6B0-C0EB-44DB-A293-993E4C0EBF40}" type="slidenum">
              <a:rPr lang="ru-RU" smtClean="0">
                <a:latin typeface="Calibri" pitchFamily="34" charset="0"/>
                <a:cs typeface="Tahoma" pitchFamily="34" charset="0"/>
              </a:rPr>
              <a:pPr/>
              <a:t>10</a:t>
            </a:fld>
            <a:endParaRPr lang="ru-RU" smtClean="0">
              <a:latin typeface="Calibri" pitchFamily="34" charset="0"/>
              <a:cs typeface="Tahoma" pitchFamily="34" charset="0"/>
            </a:endParaRPr>
          </a:p>
        </p:txBody>
      </p:sp>
      <p:sp>
        <p:nvSpPr>
          <p:cNvPr id="181252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981200" y="739775"/>
            <a:ext cx="2774950" cy="3700463"/>
          </a:xfrm>
          <a:solidFill>
            <a:srgbClr val="FFFFFF"/>
          </a:solidFill>
          <a:ln/>
        </p:spPr>
      </p:sp>
      <p:sp>
        <p:nvSpPr>
          <p:cNvPr id="181253" name="Text Box 2"/>
          <p:cNvSpPr txBox="1">
            <a:spLocks noChangeArrowheads="1"/>
          </p:cNvSpPr>
          <p:nvPr/>
        </p:nvSpPr>
        <p:spPr bwMode="auto">
          <a:xfrm>
            <a:off x="673100" y="4686300"/>
            <a:ext cx="5389563" cy="444023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ru-RU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298" name="Rectangle 4"/>
          <p:cNvSpPr>
            <a:spLocks noGrp="1" noChangeArrowheads="1"/>
          </p:cNvSpPr>
          <p:nvPr>
            <p:ph type="dt" sz="quarter"/>
          </p:nvPr>
        </p:nvSpPr>
        <p:spPr>
          <a:noFill/>
          <a:ln/>
        </p:spPr>
        <p:txBody>
          <a:bodyPr/>
          <a:lstStyle/>
          <a:p>
            <a:fld id="{5A5939DF-70F3-4B14-95E4-EDF8353C4A7C}" type="datetime1">
              <a:rPr lang="ru-RU" smtClean="0">
                <a:latin typeface="Calibri" pitchFamily="34" charset="0"/>
                <a:cs typeface="Tahoma" pitchFamily="34" charset="0"/>
              </a:rPr>
              <a:pPr/>
              <a:t>12.09.2016</a:t>
            </a:fld>
            <a:endParaRPr lang="ru-RU" smtClean="0">
              <a:latin typeface="Calibri" pitchFamily="34" charset="0"/>
              <a:cs typeface="Tahoma" pitchFamily="34" charset="0"/>
            </a:endParaRPr>
          </a:p>
        </p:txBody>
      </p:sp>
      <p:sp>
        <p:nvSpPr>
          <p:cNvPr id="183299" name="Rectangle 8"/>
          <p:cNvSpPr>
            <a:spLocks noGrp="1" noChangeArrowheads="1"/>
          </p:cNvSpPr>
          <p:nvPr>
            <p:ph type="sldNum" sz="quarter"/>
          </p:nvPr>
        </p:nvSpPr>
        <p:spPr>
          <a:noFill/>
          <a:ln/>
        </p:spPr>
        <p:txBody>
          <a:bodyPr/>
          <a:lstStyle/>
          <a:p>
            <a:fld id="{CA3C8B8E-4C8A-42C8-BA69-BB38CE42C1B6}" type="slidenum">
              <a:rPr lang="ru-RU" smtClean="0">
                <a:latin typeface="Calibri" pitchFamily="34" charset="0"/>
                <a:cs typeface="Tahoma" pitchFamily="34" charset="0"/>
              </a:rPr>
              <a:pPr/>
              <a:t>11</a:t>
            </a:fld>
            <a:endParaRPr lang="ru-RU" smtClean="0">
              <a:latin typeface="Calibri" pitchFamily="34" charset="0"/>
              <a:cs typeface="Tahoma" pitchFamily="34" charset="0"/>
            </a:endParaRPr>
          </a:p>
        </p:txBody>
      </p:sp>
      <p:sp>
        <p:nvSpPr>
          <p:cNvPr id="183300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981200" y="739775"/>
            <a:ext cx="2774950" cy="3700463"/>
          </a:xfrm>
          <a:solidFill>
            <a:srgbClr val="FFFFFF"/>
          </a:solidFill>
          <a:ln/>
        </p:spPr>
      </p:sp>
      <p:sp>
        <p:nvSpPr>
          <p:cNvPr id="183301" name="Text Box 2"/>
          <p:cNvSpPr txBox="1">
            <a:spLocks noChangeArrowheads="1"/>
          </p:cNvSpPr>
          <p:nvPr/>
        </p:nvSpPr>
        <p:spPr bwMode="auto">
          <a:xfrm>
            <a:off x="673100" y="4686300"/>
            <a:ext cx="5389563" cy="444023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ru-RU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346" name="Rectangle 4"/>
          <p:cNvSpPr>
            <a:spLocks noGrp="1" noChangeArrowheads="1"/>
          </p:cNvSpPr>
          <p:nvPr>
            <p:ph type="dt" sz="quarter"/>
          </p:nvPr>
        </p:nvSpPr>
        <p:spPr>
          <a:noFill/>
          <a:ln/>
        </p:spPr>
        <p:txBody>
          <a:bodyPr/>
          <a:lstStyle/>
          <a:p>
            <a:fld id="{19BAA5A9-633C-4955-8658-6ECDA5521200}" type="datetime1">
              <a:rPr lang="ru-RU" smtClean="0">
                <a:latin typeface="Calibri" pitchFamily="34" charset="0"/>
                <a:cs typeface="Tahoma" pitchFamily="34" charset="0"/>
              </a:rPr>
              <a:pPr/>
              <a:t>12.09.2016</a:t>
            </a:fld>
            <a:endParaRPr lang="ru-RU" smtClean="0">
              <a:latin typeface="Calibri" pitchFamily="34" charset="0"/>
              <a:cs typeface="Tahoma" pitchFamily="34" charset="0"/>
            </a:endParaRPr>
          </a:p>
        </p:txBody>
      </p:sp>
      <p:sp>
        <p:nvSpPr>
          <p:cNvPr id="185347" name="Rectangle 8"/>
          <p:cNvSpPr>
            <a:spLocks noGrp="1" noChangeArrowheads="1"/>
          </p:cNvSpPr>
          <p:nvPr>
            <p:ph type="sldNum" sz="quarter"/>
          </p:nvPr>
        </p:nvSpPr>
        <p:spPr>
          <a:noFill/>
          <a:ln/>
        </p:spPr>
        <p:txBody>
          <a:bodyPr/>
          <a:lstStyle/>
          <a:p>
            <a:fld id="{5E5A6CB5-6E71-4CF9-A86A-F6DC07C59FB1}" type="slidenum">
              <a:rPr lang="ru-RU" smtClean="0">
                <a:latin typeface="Calibri" pitchFamily="34" charset="0"/>
                <a:cs typeface="Tahoma" pitchFamily="34" charset="0"/>
              </a:rPr>
              <a:pPr/>
              <a:t>12</a:t>
            </a:fld>
            <a:endParaRPr lang="ru-RU" smtClean="0">
              <a:latin typeface="Calibri" pitchFamily="34" charset="0"/>
              <a:cs typeface="Tahoma" pitchFamily="34" charset="0"/>
            </a:endParaRPr>
          </a:p>
        </p:txBody>
      </p:sp>
      <p:sp>
        <p:nvSpPr>
          <p:cNvPr id="185348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981200" y="739775"/>
            <a:ext cx="2774950" cy="3700463"/>
          </a:xfrm>
          <a:solidFill>
            <a:srgbClr val="FFFFFF"/>
          </a:solidFill>
          <a:ln/>
        </p:spPr>
      </p:sp>
      <p:sp>
        <p:nvSpPr>
          <p:cNvPr id="185349" name="Text Box 2"/>
          <p:cNvSpPr txBox="1">
            <a:spLocks noChangeArrowheads="1"/>
          </p:cNvSpPr>
          <p:nvPr/>
        </p:nvSpPr>
        <p:spPr bwMode="auto">
          <a:xfrm>
            <a:off x="673100" y="4686300"/>
            <a:ext cx="5389563" cy="444023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ru-RU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394" name="Rectangle 4"/>
          <p:cNvSpPr>
            <a:spLocks noGrp="1" noChangeArrowheads="1"/>
          </p:cNvSpPr>
          <p:nvPr>
            <p:ph type="dt" sz="quarter"/>
          </p:nvPr>
        </p:nvSpPr>
        <p:spPr>
          <a:noFill/>
          <a:ln/>
        </p:spPr>
        <p:txBody>
          <a:bodyPr/>
          <a:lstStyle/>
          <a:p>
            <a:fld id="{65BB3994-AF6C-4901-AA99-5A52C3EAF6F6}" type="datetime1">
              <a:rPr lang="ru-RU" smtClean="0">
                <a:latin typeface="Calibri" pitchFamily="34" charset="0"/>
                <a:cs typeface="Tahoma" pitchFamily="34" charset="0"/>
              </a:rPr>
              <a:pPr/>
              <a:t>12.09.2016</a:t>
            </a:fld>
            <a:endParaRPr lang="ru-RU" smtClean="0">
              <a:latin typeface="Calibri" pitchFamily="34" charset="0"/>
              <a:cs typeface="Tahoma" pitchFamily="34" charset="0"/>
            </a:endParaRPr>
          </a:p>
        </p:txBody>
      </p:sp>
      <p:sp>
        <p:nvSpPr>
          <p:cNvPr id="187395" name="Rectangle 8"/>
          <p:cNvSpPr>
            <a:spLocks noGrp="1" noChangeArrowheads="1"/>
          </p:cNvSpPr>
          <p:nvPr>
            <p:ph type="sldNum" sz="quarter"/>
          </p:nvPr>
        </p:nvSpPr>
        <p:spPr>
          <a:noFill/>
          <a:ln/>
        </p:spPr>
        <p:txBody>
          <a:bodyPr/>
          <a:lstStyle/>
          <a:p>
            <a:fld id="{4EB8286F-48C7-4AA6-8556-ED2104B3EFD9}" type="slidenum">
              <a:rPr lang="ru-RU" smtClean="0">
                <a:latin typeface="Calibri" pitchFamily="34" charset="0"/>
                <a:cs typeface="Tahoma" pitchFamily="34" charset="0"/>
              </a:rPr>
              <a:pPr/>
              <a:t>13</a:t>
            </a:fld>
            <a:endParaRPr lang="ru-RU" smtClean="0">
              <a:latin typeface="Calibri" pitchFamily="34" charset="0"/>
              <a:cs typeface="Tahoma" pitchFamily="34" charset="0"/>
            </a:endParaRPr>
          </a:p>
        </p:txBody>
      </p:sp>
      <p:sp>
        <p:nvSpPr>
          <p:cNvPr id="187396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981200" y="739775"/>
            <a:ext cx="2774950" cy="3700463"/>
          </a:xfrm>
          <a:solidFill>
            <a:srgbClr val="FFFFFF"/>
          </a:solidFill>
          <a:ln/>
        </p:spPr>
      </p:sp>
      <p:sp>
        <p:nvSpPr>
          <p:cNvPr id="187397" name="Text Box 2"/>
          <p:cNvSpPr txBox="1">
            <a:spLocks noChangeArrowheads="1"/>
          </p:cNvSpPr>
          <p:nvPr/>
        </p:nvSpPr>
        <p:spPr bwMode="auto">
          <a:xfrm>
            <a:off x="673100" y="4686300"/>
            <a:ext cx="5389563" cy="444023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ru-RU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442" name="Rectangle 4"/>
          <p:cNvSpPr>
            <a:spLocks noGrp="1" noChangeArrowheads="1"/>
          </p:cNvSpPr>
          <p:nvPr>
            <p:ph type="dt" sz="quarter"/>
          </p:nvPr>
        </p:nvSpPr>
        <p:spPr>
          <a:noFill/>
          <a:ln/>
        </p:spPr>
        <p:txBody>
          <a:bodyPr/>
          <a:lstStyle/>
          <a:p>
            <a:fld id="{DB1328B4-3977-429B-AB0D-7BB8152C9138}" type="datetime1">
              <a:rPr lang="ru-RU" smtClean="0">
                <a:latin typeface="Calibri" pitchFamily="34" charset="0"/>
                <a:cs typeface="Tahoma" pitchFamily="34" charset="0"/>
              </a:rPr>
              <a:pPr/>
              <a:t>12.09.2016</a:t>
            </a:fld>
            <a:endParaRPr lang="ru-RU" smtClean="0">
              <a:latin typeface="Calibri" pitchFamily="34" charset="0"/>
              <a:cs typeface="Tahoma" pitchFamily="34" charset="0"/>
            </a:endParaRPr>
          </a:p>
        </p:txBody>
      </p:sp>
      <p:sp>
        <p:nvSpPr>
          <p:cNvPr id="189443" name="Rectangle 8"/>
          <p:cNvSpPr>
            <a:spLocks noGrp="1" noChangeArrowheads="1"/>
          </p:cNvSpPr>
          <p:nvPr>
            <p:ph type="sldNum" sz="quarter"/>
          </p:nvPr>
        </p:nvSpPr>
        <p:spPr>
          <a:noFill/>
          <a:ln/>
        </p:spPr>
        <p:txBody>
          <a:bodyPr/>
          <a:lstStyle/>
          <a:p>
            <a:fld id="{28FFA9A8-AB31-4C46-B555-B69FE9A4495E}" type="slidenum">
              <a:rPr lang="ru-RU" smtClean="0">
                <a:latin typeface="Calibri" pitchFamily="34" charset="0"/>
                <a:cs typeface="Tahoma" pitchFamily="34" charset="0"/>
              </a:rPr>
              <a:pPr/>
              <a:t>14</a:t>
            </a:fld>
            <a:endParaRPr lang="ru-RU" smtClean="0">
              <a:latin typeface="Calibri" pitchFamily="34" charset="0"/>
              <a:cs typeface="Tahoma" pitchFamily="34" charset="0"/>
            </a:endParaRPr>
          </a:p>
        </p:txBody>
      </p:sp>
      <p:sp>
        <p:nvSpPr>
          <p:cNvPr id="189444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981200" y="739775"/>
            <a:ext cx="2774950" cy="3700463"/>
          </a:xfrm>
          <a:solidFill>
            <a:srgbClr val="FFFFFF"/>
          </a:solidFill>
          <a:ln/>
        </p:spPr>
      </p:sp>
      <p:sp>
        <p:nvSpPr>
          <p:cNvPr id="189445" name="Text Box 2"/>
          <p:cNvSpPr txBox="1">
            <a:spLocks noChangeArrowheads="1"/>
          </p:cNvSpPr>
          <p:nvPr/>
        </p:nvSpPr>
        <p:spPr bwMode="auto">
          <a:xfrm>
            <a:off x="673100" y="4686300"/>
            <a:ext cx="5389563" cy="444023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ru-RU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490" name="Rectangle 4"/>
          <p:cNvSpPr>
            <a:spLocks noGrp="1" noChangeArrowheads="1"/>
          </p:cNvSpPr>
          <p:nvPr>
            <p:ph type="dt" sz="quarter"/>
          </p:nvPr>
        </p:nvSpPr>
        <p:spPr>
          <a:noFill/>
          <a:ln/>
        </p:spPr>
        <p:txBody>
          <a:bodyPr/>
          <a:lstStyle/>
          <a:p>
            <a:fld id="{D5F9707B-B1BC-4B7C-83A7-1CD0A70ADD5A}" type="datetime1">
              <a:rPr lang="ru-RU" smtClean="0">
                <a:latin typeface="Calibri" pitchFamily="34" charset="0"/>
                <a:cs typeface="Tahoma" pitchFamily="34" charset="0"/>
              </a:rPr>
              <a:pPr/>
              <a:t>12.09.2016</a:t>
            </a:fld>
            <a:endParaRPr lang="ru-RU" smtClean="0">
              <a:latin typeface="Calibri" pitchFamily="34" charset="0"/>
              <a:cs typeface="Tahoma" pitchFamily="34" charset="0"/>
            </a:endParaRPr>
          </a:p>
        </p:txBody>
      </p:sp>
      <p:sp>
        <p:nvSpPr>
          <p:cNvPr id="191491" name="Rectangle 8"/>
          <p:cNvSpPr>
            <a:spLocks noGrp="1" noChangeArrowheads="1"/>
          </p:cNvSpPr>
          <p:nvPr>
            <p:ph type="sldNum" sz="quarter"/>
          </p:nvPr>
        </p:nvSpPr>
        <p:spPr>
          <a:noFill/>
          <a:ln/>
        </p:spPr>
        <p:txBody>
          <a:bodyPr/>
          <a:lstStyle/>
          <a:p>
            <a:fld id="{6B63BDE5-D9B7-46C0-AD66-A7CF945A8A4C}" type="slidenum">
              <a:rPr lang="ru-RU" smtClean="0">
                <a:latin typeface="Calibri" pitchFamily="34" charset="0"/>
                <a:cs typeface="Tahoma" pitchFamily="34" charset="0"/>
              </a:rPr>
              <a:pPr/>
              <a:t>15</a:t>
            </a:fld>
            <a:endParaRPr lang="ru-RU" smtClean="0">
              <a:latin typeface="Calibri" pitchFamily="34" charset="0"/>
              <a:cs typeface="Tahoma" pitchFamily="34" charset="0"/>
            </a:endParaRPr>
          </a:p>
        </p:txBody>
      </p:sp>
      <p:sp>
        <p:nvSpPr>
          <p:cNvPr id="191492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981200" y="739775"/>
            <a:ext cx="2774950" cy="3700463"/>
          </a:xfrm>
          <a:solidFill>
            <a:srgbClr val="FFFFFF"/>
          </a:solidFill>
          <a:ln/>
        </p:spPr>
      </p:sp>
      <p:sp>
        <p:nvSpPr>
          <p:cNvPr id="191493" name="Text Box 2"/>
          <p:cNvSpPr txBox="1">
            <a:spLocks noChangeArrowheads="1"/>
          </p:cNvSpPr>
          <p:nvPr/>
        </p:nvSpPr>
        <p:spPr bwMode="auto">
          <a:xfrm>
            <a:off x="673100" y="4686300"/>
            <a:ext cx="5389563" cy="444023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ru-RU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538" name="Rectangle 4"/>
          <p:cNvSpPr>
            <a:spLocks noGrp="1" noChangeArrowheads="1"/>
          </p:cNvSpPr>
          <p:nvPr>
            <p:ph type="dt" sz="quarter"/>
          </p:nvPr>
        </p:nvSpPr>
        <p:spPr>
          <a:noFill/>
          <a:ln/>
        </p:spPr>
        <p:txBody>
          <a:bodyPr/>
          <a:lstStyle/>
          <a:p>
            <a:fld id="{F51BC258-7361-431D-BD36-72588288D9DC}" type="datetime1">
              <a:rPr lang="ru-RU" smtClean="0">
                <a:latin typeface="Calibri" pitchFamily="34" charset="0"/>
                <a:cs typeface="Tahoma" pitchFamily="34" charset="0"/>
              </a:rPr>
              <a:pPr/>
              <a:t>12.09.2016</a:t>
            </a:fld>
            <a:endParaRPr lang="ru-RU" smtClean="0">
              <a:latin typeface="Calibri" pitchFamily="34" charset="0"/>
              <a:cs typeface="Tahoma" pitchFamily="34" charset="0"/>
            </a:endParaRPr>
          </a:p>
        </p:txBody>
      </p:sp>
      <p:sp>
        <p:nvSpPr>
          <p:cNvPr id="193539" name="Rectangle 8"/>
          <p:cNvSpPr>
            <a:spLocks noGrp="1" noChangeArrowheads="1"/>
          </p:cNvSpPr>
          <p:nvPr>
            <p:ph type="sldNum" sz="quarter"/>
          </p:nvPr>
        </p:nvSpPr>
        <p:spPr>
          <a:noFill/>
          <a:ln/>
        </p:spPr>
        <p:txBody>
          <a:bodyPr/>
          <a:lstStyle/>
          <a:p>
            <a:fld id="{DA6A8E0A-3744-4EA0-9254-A583E40CBA65}" type="slidenum">
              <a:rPr lang="ru-RU" smtClean="0">
                <a:latin typeface="Calibri" pitchFamily="34" charset="0"/>
                <a:cs typeface="Tahoma" pitchFamily="34" charset="0"/>
              </a:rPr>
              <a:pPr/>
              <a:t>16</a:t>
            </a:fld>
            <a:endParaRPr lang="ru-RU" smtClean="0">
              <a:latin typeface="Calibri" pitchFamily="34" charset="0"/>
              <a:cs typeface="Tahoma" pitchFamily="34" charset="0"/>
            </a:endParaRPr>
          </a:p>
        </p:txBody>
      </p:sp>
      <p:sp>
        <p:nvSpPr>
          <p:cNvPr id="193540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981200" y="739775"/>
            <a:ext cx="2774950" cy="3700463"/>
          </a:xfrm>
          <a:solidFill>
            <a:srgbClr val="FFFFFF"/>
          </a:solidFill>
          <a:ln/>
        </p:spPr>
      </p:sp>
      <p:sp>
        <p:nvSpPr>
          <p:cNvPr id="193541" name="Text Box 2"/>
          <p:cNvSpPr txBox="1">
            <a:spLocks noChangeArrowheads="1"/>
          </p:cNvSpPr>
          <p:nvPr/>
        </p:nvSpPr>
        <p:spPr bwMode="auto">
          <a:xfrm>
            <a:off x="673100" y="4686300"/>
            <a:ext cx="5389563" cy="444023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ru-RU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586" name="Rectangle 4"/>
          <p:cNvSpPr>
            <a:spLocks noGrp="1" noChangeArrowheads="1"/>
          </p:cNvSpPr>
          <p:nvPr>
            <p:ph type="dt" sz="quarter"/>
          </p:nvPr>
        </p:nvSpPr>
        <p:spPr>
          <a:noFill/>
          <a:ln/>
        </p:spPr>
        <p:txBody>
          <a:bodyPr/>
          <a:lstStyle/>
          <a:p>
            <a:fld id="{414E190A-77E9-486A-9AC4-44F421B6EB36}" type="datetime1">
              <a:rPr lang="ru-RU" smtClean="0">
                <a:latin typeface="Calibri" pitchFamily="34" charset="0"/>
                <a:cs typeface="Tahoma" pitchFamily="34" charset="0"/>
              </a:rPr>
              <a:pPr/>
              <a:t>12.09.2016</a:t>
            </a:fld>
            <a:endParaRPr lang="ru-RU" smtClean="0">
              <a:latin typeface="Calibri" pitchFamily="34" charset="0"/>
              <a:cs typeface="Tahoma" pitchFamily="34" charset="0"/>
            </a:endParaRPr>
          </a:p>
        </p:txBody>
      </p:sp>
      <p:sp>
        <p:nvSpPr>
          <p:cNvPr id="195587" name="Rectangle 8"/>
          <p:cNvSpPr>
            <a:spLocks noGrp="1" noChangeArrowheads="1"/>
          </p:cNvSpPr>
          <p:nvPr>
            <p:ph type="sldNum" sz="quarter"/>
          </p:nvPr>
        </p:nvSpPr>
        <p:spPr>
          <a:noFill/>
          <a:ln/>
        </p:spPr>
        <p:txBody>
          <a:bodyPr/>
          <a:lstStyle/>
          <a:p>
            <a:fld id="{744FDB10-4401-4E48-BB4A-8F68F51099B4}" type="slidenum">
              <a:rPr lang="ru-RU" smtClean="0">
                <a:latin typeface="Calibri" pitchFamily="34" charset="0"/>
                <a:cs typeface="Tahoma" pitchFamily="34" charset="0"/>
              </a:rPr>
              <a:pPr/>
              <a:t>17</a:t>
            </a:fld>
            <a:endParaRPr lang="ru-RU" smtClean="0">
              <a:latin typeface="Calibri" pitchFamily="34" charset="0"/>
              <a:cs typeface="Tahoma" pitchFamily="34" charset="0"/>
            </a:endParaRPr>
          </a:p>
        </p:txBody>
      </p:sp>
      <p:sp>
        <p:nvSpPr>
          <p:cNvPr id="195588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981200" y="739775"/>
            <a:ext cx="2774950" cy="3700463"/>
          </a:xfrm>
          <a:solidFill>
            <a:srgbClr val="FFFFFF"/>
          </a:solidFill>
          <a:ln/>
        </p:spPr>
      </p:sp>
      <p:sp>
        <p:nvSpPr>
          <p:cNvPr id="195589" name="Text Box 2"/>
          <p:cNvSpPr txBox="1">
            <a:spLocks noChangeArrowheads="1"/>
          </p:cNvSpPr>
          <p:nvPr/>
        </p:nvSpPr>
        <p:spPr bwMode="auto">
          <a:xfrm>
            <a:off x="673100" y="4686300"/>
            <a:ext cx="5389563" cy="444023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ru-RU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634" name="Rectangle 4"/>
          <p:cNvSpPr>
            <a:spLocks noGrp="1" noChangeArrowheads="1"/>
          </p:cNvSpPr>
          <p:nvPr>
            <p:ph type="dt" sz="quarter"/>
          </p:nvPr>
        </p:nvSpPr>
        <p:spPr>
          <a:noFill/>
          <a:ln/>
        </p:spPr>
        <p:txBody>
          <a:bodyPr/>
          <a:lstStyle/>
          <a:p>
            <a:fld id="{88CBCF59-3153-48D5-A26A-9ECEDA78ACAF}" type="datetime1">
              <a:rPr lang="ru-RU" smtClean="0">
                <a:latin typeface="Calibri" pitchFamily="34" charset="0"/>
                <a:cs typeface="Tahoma" pitchFamily="34" charset="0"/>
              </a:rPr>
              <a:pPr/>
              <a:t>12.09.2016</a:t>
            </a:fld>
            <a:endParaRPr lang="ru-RU" smtClean="0">
              <a:latin typeface="Calibri" pitchFamily="34" charset="0"/>
              <a:cs typeface="Tahoma" pitchFamily="34" charset="0"/>
            </a:endParaRPr>
          </a:p>
        </p:txBody>
      </p:sp>
      <p:sp>
        <p:nvSpPr>
          <p:cNvPr id="197635" name="Rectangle 8"/>
          <p:cNvSpPr>
            <a:spLocks noGrp="1" noChangeArrowheads="1"/>
          </p:cNvSpPr>
          <p:nvPr>
            <p:ph type="sldNum" sz="quarter"/>
          </p:nvPr>
        </p:nvSpPr>
        <p:spPr>
          <a:noFill/>
          <a:ln/>
        </p:spPr>
        <p:txBody>
          <a:bodyPr/>
          <a:lstStyle/>
          <a:p>
            <a:fld id="{35C1FAEE-D925-4492-8399-FE3A7AC8B70D}" type="slidenum">
              <a:rPr lang="ru-RU" smtClean="0">
                <a:latin typeface="Calibri" pitchFamily="34" charset="0"/>
                <a:cs typeface="Tahoma" pitchFamily="34" charset="0"/>
              </a:rPr>
              <a:pPr/>
              <a:t>18</a:t>
            </a:fld>
            <a:endParaRPr lang="ru-RU" smtClean="0">
              <a:latin typeface="Calibri" pitchFamily="34" charset="0"/>
              <a:cs typeface="Tahoma" pitchFamily="34" charset="0"/>
            </a:endParaRPr>
          </a:p>
        </p:txBody>
      </p:sp>
      <p:sp>
        <p:nvSpPr>
          <p:cNvPr id="197636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981200" y="739775"/>
            <a:ext cx="2774950" cy="3700463"/>
          </a:xfrm>
          <a:solidFill>
            <a:srgbClr val="FFFFFF"/>
          </a:solidFill>
          <a:ln/>
        </p:spPr>
      </p:sp>
      <p:sp>
        <p:nvSpPr>
          <p:cNvPr id="197637" name="Text Box 2"/>
          <p:cNvSpPr txBox="1">
            <a:spLocks noChangeArrowheads="1"/>
          </p:cNvSpPr>
          <p:nvPr/>
        </p:nvSpPr>
        <p:spPr bwMode="auto">
          <a:xfrm>
            <a:off x="673100" y="4686300"/>
            <a:ext cx="5389563" cy="444023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ru-RU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682" name="Rectangle 4"/>
          <p:cNvSpPr>
            <a:spLocks noGrp="1" noChangeArrowheads="1"/>
          </p:cNvSpPr>
          <p:nvPr>
            <p:ph type="dt" sz="quarter"/>
          </p:nvPr>
        </p:nvSpPr>
        <p:spPr>
          <a:noFill/>
          <a:ln/>
        </p:spPr>
        <p:txBody>
          <a:bodyPr/>
          <a:lstStyle/>
          <a:p>
            <a:fld id="{0DD99772-65FA-4AA4-90DF-D55477CB9DC7}" type="datetime1">
              <a:rPr lang="ru-RU" smtClean="0">
                <a:latin typeface="Calibri" pitchFamily="34" charset="0"/>
                <a:cs typeface="Tahoma" pitchFamily="34" charset="0"/>
              </a:rPr>
              <a:pPr/>
              <a:t>12.09.2016</a:t>
            </a:fld>
            <a:endParaRPr lang="ru-RU" smtClean="0">
              <a:latin typeface="Calibri" pitchFamily="34" charset="0"/>
              <a:cs typeface="Tahoma" pitchFamily="34" charset="0"/>
            </a:endParaRPr>
          </a:p>
        </p:txBody>
      </p:sp>
      <p:sp>
        <p:nvSpPr>
          <p:cNvPr id="199683" name="Rectangle 8"/>
          <p:cNvSpPr>
            <a:spLocks noGrp="1" noChangeArrowheads="1"/>
          </p:cNvSpPr>
          <p:nvPr>
            <p:ph type="sldNum" sz="quarter"/>
          </p:nvPr>
        </p:nvSpPr>
        <p:spPr>
          <a:noFill/>
          <a:ln/>
        </p:spPr>
        <p:txBody>
          <a:bodyPr/>
          <a:lstStyle/>
          <a:p>
            <a:fld id="{BE795F9D-CDE6-4DBD-9068-12A46264D436}" type="slidenum">
              <a:rPr lang="ru-RU" smtClean="0">
                <a:latin typeface="Calibri" pitchFamily="34" charset="0"/>
                <a:cs typeface="Tahoma" pitchFamily="34" charset="0"/>
              </a:rPr>
              <a:pPr/>
              <a:t>19</a:t>
            </a:fld>
            <a:endParaRPr lang="ru-RU" smtClean="0">
              <a:latin typeface="Calibri" pitchFamily="34" charset="0"/>
              <a:cs typeface="Tahoma" pitchFamily="34" charset="0"/>
            </a:endParaRPr>
          </a:p>
        </p:txBody>
      </p:sp>
      <p:sp>
        <p:nvSpPr>
          <p:cNvPr id="199684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981200" y="739775"/>
            <a:ext cx="2774950" cy="3700463"/>
          </a:xfrm>
          <a:solidFill>
            <a:srgbClr val="FFFFFF"/>
          </a:solidFill>
          <a:ln/>
        </p:spPr>
      </p:sp>
      <p:sp>
        <p:nvSpPr>
          <p:cNvPr id="199685" name="Text Box 2"/>
          <p:cNvSpPr txBox="1">
            <a:spLocks noChangeArrowheads="1"/>
          </p:cNvSpPr>
          <p:nvPr/>
        </p:nvSpPr>
        <p:spPr bwMode="auto">
          <a:xfrm>
            <a:off x="673100" y="4686300"/>
            <a:ext cx="5389563" cy="444023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866" name="Rectangle 4"/>
          <p:cNvSpPr>
            <a:spLocks noGrp="1" noChangeArrowheads="1"/>
          </p:cNvSpPr>
          <p:nvPr>
            <p:ph type="dt" sz="quarter"/>
          </p:nvPr>
        </p:nvSpPr>
        <p:spPr>
          <a:noFill/>
          <a:ln/>
        </p:spPr>
        <p:txBody>
          <a:bodyPr/>
          <a:lstStyle/>
          <a:p>
            <a:fld id="{AA2C2ABA-476B-4946-AAF5-1CB4332D3320}" type="datetime1">
              <a:rPr lang="ru-RU" smtClean="0">
                <a:latin typeface="Calibri" pitchFamily="34" charset="0"/>
                <a:cs typeface="Tahoma" pitchFamily="34" charset="0"/>
              </a:rPr>
              <a:pPr/>
              <a:t>12.09.2016</a:t>
            </a:fld>
            <a:endParaRPr lang="ru-RU" smtClean="0">
              <a:latin typeface="Calibri" pitchFamily="34" charset="0"/>
              <a:cs typeface="Tahoma" pitchFamily="34" charset="0"/>
            </a:endParaRPr>
          </a:p>
        </p:txBody>
      </p:sp>
      <p:sp>
        <p:nvSpPr>
          <p:cNvPr id="164867" name="Rectangle 8"/>
          <p:cNvSpPr>
            <a:spLocks noGrp="1" noChangeArrowheads="1"/>
          </p:cNvSpPr>
          <p:nvPr>
            <p:ph type="sldNum" sz="quarter"/>
          </p:nvPr>
        </p:nvSpPr>
        <p:spPr>
          <a:noFill/>
          <a:ln/>
        </p:spPr>
        <p:txBody>
          <a:bodyPr/>
          <a:lstStyle/>
          <a:p>
            <a:fld id="{B9B7AFE0-BE3C-4494-BDFF-2F52E9E76ACA}" type="slidenum">
              <a:rPr lang="ru-RU" smtClean="0">
                <a:latin typeface="Calibri" pitchFamily="34" charset="0"/>
                <a:cs typeface="Tahoma" pitchFamily="34" charset="0"/>
              </a:rPr>
              <a:pPr/>
              <a:t>2</a:t>
            </a:fld>
            <a:endParaRPr lang="ru-RU" smtClean="0">
              <a:latin typeface="Calibri" pitchFamily="34" charset="0"/>
              <a:cs typeface="Tahoma" pitchFamily="34" charset="0"/>
            </a:endParaRPr>
          </a:p>
        </p:txBody>
      </p:sp>
      <p:sp>
        <p:nvSpPr>
          <p:cNvPr id="164868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981200" y="739775"/>
            <a:ext cx="2774950" cy="3700463"/>
          </a:xfrm>
          <a:solidFill>
            <a:srgbClr val="FFFFFF"/>
          </a:solidFill>
          <a:ln/>
        </p:spPr>
      </p:sp>
      <p:sp>
        <p:nvSpPr>
          <p:cNvPr id="164869" name="Text Box 2"/>
          <p:cNvSpPr txBox="1">
            <a:spLocks noChangeArrowheads="1"/>
          </p:cNvSpPr>
          <p:nvPr/>
        </p:nvSpPr>
        <p:spPr bwMode="auto">
          <a:xfrm>
            <a:off x="673100" y="4686300"/>
            <a:ext cx="5389563" cy="444023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ru-RU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730" name="Rectangle 4"/>
          <p:cNvSpPr>
            <a:spLocks noGrp="1" noChangeArrowheads="1"/>
          </p:cNvSpPr>
          <p:nvPr>
            <p:ph type="dt" sz="quarter"/>
          </p:nvPr>
        </p:nvSpPr>
        <p:spPr>
          <a:noFill/>
          <a:ln/>
        </p:spPr>
        <p:txBody>
          <a:bodyPr/>
          <a:lstStyle/>
          <a:p>
            <a:fld id="{18004EB8-8B05-4663-A123-D511E248B7BA}" type="datetime1">
              <a:rPr lang="ru-RU" smtClean="0">
                <a:latin typeface="Calibri" pitchFamily="34" charset="0"/>
                <a:cs typeface="Tahoma" pitchFamily="34" charset="0"/>
              </a:rPr>
              <a:pPr/>
              <a:t>12.09.2016</a:t>
            </a:fld>
            <a:endParaRPr lang="ru-RU" smtClean="0">
              <a:latin typeface="Calibri" pitchFamily="34" charset="0"/>
              <a:cs typeface="Tahoma" pitchFamily="34" charset="0"/>
            </a:endParaRPr>
          </a:p>
        </p:txBody>
      </p:sp>
      <p:sp>
        <p:nvSpPr>
          <p:cNvPr id="201731" name="Rectangle 8"/>
          <p:cNvSpPr>
            <a:spLocks noGrp="1" noChangeArrowheads="1"/>
          </p:cNvSpPr>
          <p:nvPr>
            <p:ph type="sldNum" sz="quarter"/>
          </p:nvPr>
        </p:nvSpPr>
        <p:spPr>
          <a:noFill/>
          <a:ln/>
        </p:spPr>
        <p:txBody>
          <a:bodyPr/>
          <a:lstStyle/>
          <a:p>
            <a:fld id="{D1EA9E7C-F4BB-4000-9F2D-A15BFCED83AA}" type="slidenum">
              <a:rPr lang="ru-RU" smtClean="0">
                <a:latin typeface="Calibri" pitchFamily="34" charset="0"/>
                <a:cs typeface="Tahoma" pitchFamily="34" charset="0"/>
              </a:rPr>
              <a:pPr/>
              <a:t>20</a:t>
            </a:fld>
            <a:endParaRPr lang="ru-RU" smtClean="0">
              <a:latin typeface="Calibri" pitchFamily="34" charset="0"/>
              <a:cs typeface="Tahoma" pitchFamily="34" charset="0"/>
            </a:endParaRPr>
          </a:p>
        </p:txBody>
      </p:sp>
      <p:sp>
        <p:nvSpPr>
          <p:cNvPr id="201732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981200" y="739775"/>
            <a:ext cx="2774950" cy="3700463"/>
          </a:xfrm>
          <a:solidFill>
            <a:srgbClr val="FFFFFF"/>
          </a:solidFill>
          <a:ln/>
        </p:spPr>
      </p:sp>
      <p:sp>
        <p:nvSpPr>
          <p:cNvPr id="201733" name="Text Box 2"/>
          <p:cNvSpPr txBox="1">
            <a:spLocks noChangeArrowheads="1"/>
          </p:cNvSpPr>
          <p:nvPr/>
        </p:nvSpPr>
        <p:spPr bwMode="auto">
          <a:xfrm>
            <a:off x="673100" y="4686300"/>
            <a:ext cx="5389563" cy="444023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ru-RU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778" name="Rectangle 4"/>
          <p:cNvSpPr>
            <a:spLocks noGrp="1" noChangeArrowheads="1"/>
          </p:cNvSpPr>
          <p:nvPr>
            <p:ph type="dt" sz="quarter"/>
          </p:nvPr>
        </p:nvSpPr>
        <p:spPr>
          <a:noFill/>
          <a:ln/>
        </p:spPr>
        <p:txBody>
          <a:bodyPr/>
          <a:lstStyle/>
          <a:p>
            <a:fld id="{C93F8F02-935F-4DA6-9C45-E16E0EFAFF9B}" type="datetime1">
              <a:rPr lang="ru-RU" smtClean="0">
                <a:latin typeface="Calibri" pitchFamily="34" charset="0"/>
                <a:cs typeface="Tahoma" pitchFamily="34" charset="0"/>
              </a:rPr>
              <a:pPr/>
              <a:t>12.09.2016</a:t>
            </a:fld>
            <a:endParaRPr lang="ru-RU" smtClean="0">
              <a:latin typeface="Calibri" pitchFamily="34" charset="0"/>
              <a:cs typeface="Tahoma" pitchFamily="34" charset="0"/>
            </a:endParaRPr>
          </a:p>
        </p:txBody>
      </p:sp>
      <p:sp>
        <p:nvSpPr>
          <p:cNvPr id="203779" name="Rectangle 8"/>
          <p:cNvSpPr>
            <a:spLocks noGrp="1" noChangeArrowheads="1"/>
          </p:cNvSpPr>
          <p:nvPr>
            <p:ph type="sldNum" sz="quarter"/>
          </p:nvPr>
        </p:nvSpPr>
        <p:spPr>
          <a:noFill/>
          <a:ln/>
        </p:spPr>
        <p:txBody>
          <a:bodyPr/>
          <a:lstStyle/>
          <a:p>
            <a:fld id="{493B7655-847E-45CC-ACC7-A6DCB7AF3FB3}" type="slidenum">
              <a:rPr lang="ru-RU" smtClean="0">
                <a:latin typeface="Calibri" pitchFamily="34" charset="0"/>
                <a:cs typeface="Tahoma" pitchFamily="34" charset="0"/>
              </a:rPr>
              <a:pPr/>
              <a:t>21</a:t>
            </a:fld>
            <a:endParaRPr lang="ru-RU" smtClean="0">
              <a:latin typeface="Calibri" pitchFamily="34" charset="0"/>
              <a:cs typeface="Tahoma" pitchFamily="34" charset="0"/>
            </a:endParaRPr>
          </a:p>
        </p:txBody>
      </p:sp>
      <p:sp>
        <p:nvSpPr>
          <p:cNvPr id="203780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981200" y="739775"/>
            <a:ext cx="2774950" cy="3700463"/>
          </a:xfrm>
          <a:solidFill>
            <a:srgbClr val="FFFFFF"/>
          </a:solidFill>
          <a:ln/>
        </p:spPr>
      </p:sp>
      <p:sp>
        <p:nvSpPr>
          <p:cNvPr id="203781" name="Text Box 2"/>
          <p:cNvSpPr txBox="1">
            <a:spLocks noChangeArrowheads="1"/>
          </p:cNvSpPr>
          <p:nvPr/>
        </p:nvSpPr>
        <p:spPr bwMode="auto">
          <a:xfrm>
            <a:off x="673100" y="4686300"/>
            <a:ext cx="5389563" cy="444023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ru-RU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850" name="Rectangle 4"/>
          <p:cNvSpPr>
            <a:spLocks noGrp="1" noChangeArrowheads="1"/>
          </p:cNvSpPr>
          <p:nvPr>
            <p:ph type="dt" sz="quarter"/>
          </p:nvPr>
        </p:nvSpPr>
        <p:spPr>
          <a:noFill/>
          <a:ln/>
        </p:spPr>
        <p:txBody>
          <a:bodyPr/>
          <a:lstStyle/>
          <a:p>
            <a:fld id="{7A14E7E4-02A1-4974-B818-C32A21421B08}" type="datetime1">
              <a:rPr lang="ru-RU" smtClean="0">
                <a:latin typeface="Calibri" pitchFamily="34" charset="0"/>
                <a:cs typeface="Tahoma" pitchFamily="34" charset="0"/>
              </a:rPr>
              <a:pPr/>
              <a:t>12.09.2016</a:t>
            </a:fld>
            <a:endParaRPr lang="ru-RU" smtClean="0">
              <a:latin typeface="Calibri" pitchFamily="34" charset="0"/>
              <a:cs typeface="Tahoma" pitchFamily="34" charset="0"/>
            </a:endParaRPr>
          </a:p>
        </p:txBody>
      </p:sp>
      <p:sp>
        <p:nvSpPr>
          <p:cNvPr id="206851" name="Rectangle 8"/>
          <p:cNvSpPr>
            <a:spLocks noGrp="1" noChangeArrowheads="1"/>
          </p:cNvSpPr>
          <p:nvPr>
            <p:ph type="sldNum" sz="quarter"/>
          </p:nvPr>
        </p:nvSpPr>
        <p:spPr>
          <a:noFill/>
          <a:ln/>
        </p:spPr>
        <p:txBody>
          <a:bodyPr/>
          <a:lstStyle/>
          <a:p>
            <a:fld id="{FC2EBF9A-746B-46B3-89A3-7CA2C949FF8B}" type="slidenum">
              <a:rPr lang="ru-RU" smtClean="0">
                <a:latin typeface="Calibri" pitchFamily="34" charset="0"/>
                <a:cs typeface="Tahoma" pitchFamily="34" charset="0"/>
              </a:rPr>
              <a:pPr/>
              <a:t>24</a:t>
            </a:fld>
            <a:endParaRPr lang="ru-RU" smtClean="0">
              <a:latin typeface="Calibri" pitchFamily="34" charset="0"/>
              <a:cs typeface="Tahoma" pitchFamily="34" charset="0"/>
            </a:endParaRPr>
          </a:p>
        </p:txBody>
      </p:sp>
      <p:sp>
        <p:nvSpPr>
          <p:cNvPr id="206852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981200" y="739775"/>
            <a:ext cx="2774950" cy="3700463"/>
          </a:xfrm>
          <a:solidFill>
            <a:srgbClr val="FFFFFF"/>
          </a:solidFill>
          <a:ln/>
        </p:spPr>
      </p:sp>
      <p:sp>
        <p:nvSpPr>
          <p:cNvPr id="206853" name="Text Box 2"/>
          <p:cNvSpPr txBox="1">
            <a:spLocks noChangeArrowheads="1"/>
          </p:cNvSpPr>
          <p:nvPr/>
        </p:nvSpPr>
        <p:spPr bwMode="auto">
          <a:xfrm>
            <a:off x="673100" y="4686300"/>
            <a:ext cx="5389563" cy="444023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ru-RU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898" name="Rectangle 4"/>
          <p:cNvSpPr>
            <a:spLocks noGrp="1" noChangeArrowheads="1"/>
          </p:cNvSpPr>
          <p:nvPr>
            <p:ph type="dt" sz="quarter"/>
          </p:nvPr>
        </p:nvSpPr>
        <p:spPr>
          <a:noFill/>
          <a:ln/>
        </p:spPr>
        <p:txBody>
          <a:bodyPr/>
          <a:lstStyle/>
          <a:p>
            <a:fld id="{507AC4C3-352D-4993-81E7-D36C10C039F2}" type="datetime1">
              <a:rPr lang="ru-RU" smtClean="0">
                <a:latin typeface="Calibri" pitchFamily="34" charset="0"/>
                <a:cs typeface="Tahoma" pitchFamily="34" charset="0"/>
              </a:rPr>
              <a:pPr/>
              <a:t>12.09.2016</a:t>
            </a:fld>
            <a:endParaRPr lang="ru-RU" smtClean="0">
              <a:latin typeface="Calibri" pitchFamily="34" charset="0"/>
              <a:cs typeface="Tahoma" pitchFamily="34" charset="0"/>
            </a:endParaRPr>
          </a:p>
        </p:txBody>
      </p:sp>
      <p:sp>
        <p:nvSpPr>
          <p:cNvPr id="208899" name="Rectangle 8"/>
          <p:cNvSpPr>
            <a:spLocks noGrp="1" noChangeArrowheads="1"/>
          </p:cNvSpPr>
          <p:nvPr>
            <p:ph type="sldNum" sz="quarter"/>
          </p:nvPr>
        </p:nvSpPr>
        <p:spPr>
          <a:noFill/>
          <a:ln/>
        </p:spPr>
        <p:txBody>
          <a:bodyPr/>
          <a:lstStyle/>
          <a:p>
            <a:fld id="{34B06DE5-89B3-4EF4-B9B1-97EA86223252}" type="slidenum">
              <a:rPr lang="ru-RU" smtClean="0">
                <a:latin typeface="Calibri" pitchFamily="34" charset="0"/>
                <a:cs typeface="Tahoma" pitchFamily="34" charset="0"/>
              </a:rPr>
              <a:pPr/>
              <a:t>25</a:t>
            </a:fld>
            <a:endParaRPr lang="ru-RU" smtClean="0">
              <a:latin typeface="Calibri" pitchFamily="34" charset="0"/>
              <a:cs typeface="Tahoma" pitchFamily="34" charset="0"/>
            </a:endParaRPr>
          </a:p>
        </p:txBody>
      </p:sp>
      <p:sp>
        <p:nvSpPr>
          <p:cNvPr id="208900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981200" y="739775"/>
            <a:ext cx="2774950" cy="3700463"/>
          </a:xfrm>
          <a:solidFill>
            <a:srgbClr val="FFFFFF"/>
          </a:solidFill>
          <a:ln/>
        </p:spPr>
      </p:sp>
      <p:sp>
        <p:nvSpPr>
          <p:cNvPr id="208901" name="Text Box 2"/>
          <p:cNvSpPr txBox="1">
            <a:spLocks noChangeArrowheads="1"/>
          </p:cNvSpPr>
          <p:nvPr/>
        </p:nvSpPr>
        <p:spPr bwMode="auto">
          <a:xfrm>
            <a:off x="673100" y="4686300"/>
            <a:ext cx="5389563" cy="444023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ru-RU"/>
          </a:p>
        </p:txBody>
      </p:sp>
      <p:sp>
        <p:nvSpPr>
          <p:cNvPr id="208902" name="Text Box 3"/>
          <p:cNvSpPr txBox="1">
            <a:spLocks noChangeArrowheads="1"/>
          </p:cNvSpPr>
          <p:nvPr/>
        </p:nvSpPr>
        <p:spPr bwMode="auto">
          <a:xfrm>
            <a:off x="3814763" y="9371013"/>
            <a:ext cx="2919412" cy="49371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720" tIns="45360" rIns="90720" bIns="45360" anchor="b"/>
          <a:lstStyle/>
          <a:p>
            <a:pPr algn="r"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fld id="{F12C2D74-854A-44D4-8BEC-C51025251ED6}" type="slidenum">
              <a:rPr lang="ru-RU" sz="1200">
                <a:solidFill>
                  <a:srgbClr val="000000"/>
                </a:solidFill>
                <a:latin typeface="Calibri" pitchFamily="34" charset="0"/>
              </a:rPr>
              <a:pPr algn="r">
                <a:buSzPct val="10000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t>25</a:t>
            </a:fld>
            <a:endParaRPr lang="ru-RU" sz="120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208903" name="Заметки 6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946" name="Rectangle 4"/>
          <p:cNvSpPr>
            <a:spLocks noGrp="1" noChangeArrowheads="1"/>
          </p:cNvSpPr>
          <p:nvPr>
            <p:ph type="dt" sz="quarter"/>
          </p:nvPr>
        </p:nvSpPr>
        <p:spPr>
          <a:noFill/>
          <a:ln/>
        </p:spPr>
        <p:txBody>
          <a:bodyPr/>
          <a:lstStyle/>
          <a:p>
            <a:fld id="{D75A3D99-773C-424D-B1B6-38663F57A3E3}" type="datetime1">
              <a:rPr lang="ru-RU" smtClean="0">
                <a:latin typeface="Calibri" pitchFamily="34" charset="0"/>
                <a:cs typeface="Tahoma" pitchFamily="34" charset="0"/>
              </a:rPr>
              <a:pPr/>
              <a:t>12.09.2016</a:t>
            </a:fld>
            <a:endParaRPr lang="ru-RU" smtClean="0">
              <a:latin typeface="Calibri" pitchFamily="34" charset="0"/>
              <a:cs typeface="Tahoma" pitchFamily="34" charset="0"/>
            </a:endParaRPr>
          </a:p>
        </p:txBody>
      </p:sp>
      <p:sp>
        <p:nvSpPr>
          <p:cNvPr id="210947" name="Rectangle 8"/>
          <p:cNvSpPr>
            <a:spLocks noGrp="1" noChangeArrowheads="1"/>
          </p:cNvSpPr>
          <p:nvPr>
            <p:ph type="sldNum" sz="quarter"/>
          </p:nvPr>
        </p:nvSpPr>
        <p:spPr>
          <a:noFill/>
          <a:ln/>
        </p:spPr>
        <p:txBody>
          <a:bodyPr/>
          <a:lstStyle/>
          <a:p>
            <a:fld id="{908E4D54-6DC5-4050-A0B6-23F5C39720FB}" type="slidenum">
              <a:rPr lang="ru-RU" smtClean="0">
                <a:latin typeface="Calibri" pitchFamily="34" charset="0"/>
                <a:cs typeface="Tahoma" pitchFamily="34" charset="0"/>
              </a:rPr>
              <a:pPr/>
              <a:t>26</a:t>
            </a:fld>
            <a:endParaRPr lang="ru-RU" smtClean="0">
              <a:latin typeface="Calibri" pitchFamily="34" charset="0"/>
              <a:cs typeface="Tahoma" pitchFamily="34" charset="0"/>
            </a:endParaRPr>
          </a:p>
        </p:txBody>
      </p:sp>
      <p:sp>
        <p:nvSpPr>
          <p:cNvPr id="210948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981200" y="739775"/>
            <a:ext cx="2774950" cy="3700463"/>
          </a:xfrm>
          <a:solidFill>
            <a:srgbClr val="FFFFFF"/>
          </a:solidFill>
          <a:ln/>
        </p:spPr>
      </p:sp>
      <p:sp>
        <p:nvSpPr>
          <p:cNvPr id="210949" name="Text Box 2"/>
          <p:cNvSpPr txBox="1">
            <a:spLocks noChangeArrowheads="1"/>
          </p:cNvSpPr>
          <p:nvPr/>
        </p:nvSpPr>
        <p:spPr bwMode="auto">
          <a:xfrm>
            <a:off x="673100" y="4686300"/>
            <a:ext cx="5389563" cy="444023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ru-RU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994" name="Rectangle 4"/>
          <p:cNvSpPr>
            <a:spLocks noGrp="1" noChangeArrowheads="1"/>
          </p:cNvSpPr>
          <p:nvPr>
            <p:ph type="dt" sz="quarter"/>
          </p:nvPr>
        </p:nvSpPr>
        <p:spPr>
          <a:noFill/>
          <a:ln/>
        </p:spPr>
        <p:txBody>
          <a:bodyPr/>
          <a:lstStyle/>
          <a:p>
            <a:fld id="{4683C86A-1EB4-4640-8B0F-F7167C101FCC}" type="datetime1">
              <a:rPr lang="ru-RU" smtClean="0">
                <a:latin typeface="Calibri" pitchFamily="34" charset="0"/>
                <a:cs typeface="Tahoma" pitchFamily="34" charset="0"/>
              </a:rPr>
              <a:pPr/>
              <a:t>12.09.2016</a:t>
            </a:fld>
            <a:endParaRPr lang="ru-RU" smtClean="0">
              <a:latin typeface="Calibri" pitchFamily="34" charset="0"/>
              <a:cs typeface="Tahoma" pitchFamily="34" charset="0"/>
            </a:endParaRPr>
          </a:p>
        </p:txBody>
      </p:sp>
      <p:sp>
        <p:nvSpPr>
          <p:cNvPr id="212995" name="Rectangle 8"/>
          <p:cNvSpPr>
            <a:spLocks noGrp="1" noChangeArrowheads="1"/>
          </p:cNvSpPr>
          <p:nvPr>
            <p:ph type="sldNum" sz="quarter"/>
          </p:nvPr>
        </p:nvSpPr>
        <p:spPr>
          <a:noFill/>
          <a:ln/>
        </p:spPr>
        <p:txBody>
          <a:bodyPr/>
          <a:lstStyle/>
          <a:p>
            <a:fld id="{35FCF02D-79D9-4050-92EC-9AC01EF5D25A}" type="slidenum">
              <a:rPr lang="ru-RU" smtClean="0">
                <a:latin typeface="Calibri" pitchFamily="34" charset="0"/>
                <a:cs typeface="Tahoma" pitchFamily="34" charset="0"/>
              </a:rPr>
              <a:pPr/>
              <a:t>27</a:t>
            </a:fld>
            <a:endParaRPr lang="ru-RU" smtClean="0">
              <a:latin typeface="Calibri" pitchFamily="34" charset="0"/>
              <a:cs typeface="Tahoma" pitchFamily="34" charset="0"/>
            </a:endParaRPr>
          </a:p>
        </p:txBody>
      </p:sp>
      <p:sp>
        <p:nvSpPr>
          <p:cNvPr id="212996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981200" y="739775"/>
            <a:ext cx="2774950" cy="3700463"/>
          </a:xfrm>
          <a:solidFill>
            <a:srgbClr val="FFFFFF"/>
          </a:solidFill>
          <a:ln/>
        </p:spPr>
      </p:sp>
      <p:sp>
        <p:nvSpPr>
          <p:cNvPr id="212997" name="Text Box 2"/>
          <p:cNvSpPr txBox="1">
            <a:spLocks noChangeArrowheads="1"/>
          </p:cNvSpPr>
          <p:nvPr/>
        </p:nvSpPr>
        <p:spPr bwMode="auto">
          <a:xfrm>
            <a:off x="673100" y="4686300"/>
            <a:ext cx="5389563" cy="444023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ru-RU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42" name="Rectangle 4"/>
          <p:cNvSpPr>
            <a:spLocks noGrp="1" noChangeArrowheads="1"/>
          </p:cNvSpPr>
          <p:nvPr>
            <p:ph type="dt" sz="quarter"/>
          </p:nvPr>
        </p:nvSpPr>
        <p:spPr>
          <a:noFill/>
          <a:ln/>
        </p:spPr>
        <p:txBody>
          <a:bodyPr/>
          <a:lstStyle/>
          <a:p>
            <a:fld id="{03E7164B-2A41-4DD4-8B9B-C87CC588FEE0}" type="datetime1">
              <a:rPr lang="ru-RU" smtClean="0">
                <a:latin typeface="Calibri" pitchFamily="34" charset="0"/>
                <a:cs typeface="Tahoma" pitchFamily="34" charset="0"/>
              </a:rPr>
              <a:pPr/>
              <a:t>12.09.2016</a:t>
            </a:fld>
            <a:endParaRPr lang="ru-RU" smtClean="0">
              <a:latin typeface="Calibri" pitchFamily="34" charset="0"/>
              <a:cs typeface="Tahoma" pitchFamily="34" charset="0"/>
            </a:endParaRPr>
          </a:p>
        </p:txBody>
      </p:sp>
      <p:sp>
        <p:nvSpPr>
          <p:cNvPr id="215043" name="Rectangle 8"/>
          <p:cNvSpPr>
            <a:spLocks noGrp="1" noChangeArrowheads="1"/>
          </p:cNvSpPr>
          <p:nvPr>
            <p:ph type="sldNum" sz="quarter"/>
          </p:nvPr>
        </p:nvSpPr>
        <p:spPr>
          <a:noFill/>
          <a:ln/>
        </p:spPr>
        <p:txBody>
          <a:bodyPr/>
          <a:lstStyle/>
          <a:p>
            <a:fld id="{CCACB4CD-89EA-430E-9BF5-8D8EA0F1428F}" type="slidenum">
              <a:rPr lang="ru-RU" smtClean="0">
                <a:latin typeface="Calibri" pitchFamily="34" charset="0"/>
                <a:cs typeface="Tahoma" pitchFamily="34" charset="0"/>
              </a:rPr>
              <a:pPr/>
              <a:t>28</a:t>
            </a:fld>
            <a:endParaRPr lang="ru-RU" smtClean="0">
              <a:latin typeface="Calibri" pitchFamily="34" charset="0"/>
              <a:cs typeface="Tahoma" pitchFamily="34" charset="0"/>
            </a:endParaRPr>
          </a:p>
        </p:txBody>
      </p:sp>
      <p:sp>
        <p:nvSpPr>
          <p:cNvPr id="215044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981200" y="739775"/>
            <a:ext cx="2774950" cy="3700463"/>
          </a:xfrm>
          <a:solidFill>
            <a:srgbClr val="FFFFFF"/>
          </a:solidFill>
          <a:ln/>
        </p:spPr>
      </p:sp>
      <p:sp>
        <p:nvSpPr>
          <p:cNvPr id="215045" name="Text Box 2"/>
          <p:cNvSpPr txBox="1">
            <a:spLocks noChangeArrowheads="1"/>
          </p:cNvSpPr>
          <p:nvPr/>
        </p:nvSpPr>
        <p:spPr bwMode="auto">
          <a:xfrm>
            <a:off x="673100" y="4686300"/>
            <a:ext cx="5389563" cy="444023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ru-RU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090" name="Rectangle 4"/>
          <p:cNvSpPr>
            <a:spLocks noGrp="1" noChangeArrowheads="1"/>
          </p:cNvSpPr>
          <p:nvPr>
            <p:ph type="dt" sz="quarter"/>
          </p:nvPr>
        </p:nvSpPr>
        <p:spPr>
          <a:noFill/>
          <a:ln/>
        </p:spPr>
        <p:txBody>
          <a:bodyPr/>
          <a:lstStyle/>
          <a:p>
            <a:fld id="{5CD7CE89-06CD-41F6-B3EF-32F73A5B1341}" type="datetime1">
              <a:rPr lang="ru-RU" smtClean="0">
                <a:latin typeface="Calibri" pitchFamily="34" charset="0"/>
                <a:cs typeface="Tahoma" pitchFamily="34" charset="0"/>
              </a:rPr>
              <a:pPr/>
              <a:t>12.09.2016</a:t>
            </a:fld>
            <a:endParaRPr lang="ru-RU" smtClean="0">
              <a:latin typeface="Calibri" pitchFamily="34" charset="0"/>
              <a:cs typeface="Tahoma" pitchFamily="34" charset="0"/>
            </a:endParaRPr>
          </a:p>
        </p:txBody>
      </p:sp>
      <p:sp>
        <p:nvSpPr>
          <p:cNvPr id="217091" name="Rectangle 8"/>
          <p:cNvSpPr>
            <a:spLocks noGrp="1" noChangeArrowheads="1"/>
          </p:cNvSpPr>
          <p:nvPr>
            <p:ph type="sldNum" sz="quarter"/>
          </p:nvPr>
        </p:nvSpPr>
        <p:spPr>
          <a:noFill/>
          <a:ln/>
        </p:spPr>
        <p:txBody>
          <a:bodyPr/>
          <a:lstStyle/>
          <a:p>
            <a:fld id="{74B0D784-1756-4086-A574-4F81880C89DA}" type="slidenum">
              <a:rPr lang="ru-RU" smtClean="0">
                <a:latin typeface="Calibri" pitchFamily="34" charset="0"/>
                <a:cs typeface="Tahoma" pitchFamily="34" charset="0"/>
              </a:rPr>
              <a:pPr/>
              <a:t>29</a:t>
            </a:fld>
            <a:endParaRPr lang="ru-RU" smtClean="0">
              <a:latin typeface="Calibri" pitchFamily="34" charset="0"/>
              <a:cs typeface="Tahoma" pitchFamily="34" charset="0"/>
            </a:endParaRPr>
          </a:p>
        </p:txBody>
      </p:sp>
      <p:sp>
        <p:nvSpPr>
          <p:cNvPr id="217092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981200" y="739775"/>
            <a:ext cx="2774950" cy="3700463"/>
          </a:xfrm>
          <a:solidFill>
            <a:srgbClr val="FFFFFF"/>
          </a:solidFill>
          <a:ln/>
        </p:spPr>
      </p:sp>
      <p:sp>
        <p:nvSpPr>
          <p:cNvPr id="217093" name="Text Box 2"/>
          <p:cNvSpPr txBox="1">
            <a:spLocks noChangeArrowheads="1"/>
          </p:cNvSpPr>
          <p:nvPr/>
        </p:nvSpPr>
        <p:spPr bwMode="auto">
          <a:xfrm>
            <a:off x="673100" y="4686300"/>
            <a:ext cx="5389563" cy="444023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914" name="Rectangle 4"/>
          <p:cNvSpPr>
            <a:spLocks noGrp="1" noChangeArrowheads="1"/>
          </p:cNvSpPr>
          <p:nvPr>
            <p:ph type="dt" sz="quarter"/>
          </p:nvPr>
        </p:nvSpPr>
        <p:spPr>
          <a:noFill/>
          <a:ln/>
        </p:spPr>
        <p:txBody>
          <a:bodyPr/>
          <a:lstStyle/>
          <a:p>
            <a:fld id="{52BA1734-1E8D-43E1-8B71-F6A38B9B9FAF}" type="datetime1">
              <a:rPr lang="ru-RU" smtClean="0">
                <a:latin typeface="Calibri" pitchFamily="34" charset="0"/>
                <a:cs typeface="Tahoma" pitchFamily="34" charset="0"/>
              </a:rPr>
              <a:pPr/>
              <a:t>12.09.2016</a:t>
            </a:fld>
            <a:endParaRPr lang="ru-RU" smtClean="0">
              <a:latin typeface="Calibri" pitchFamily="34" charset="0"/>
              <a:cs typeface="Tahoma" pitchFamily="34" charset="0"/>
            </a:endParaRPr>
          </a:p>
        </p:txBody>
      </p:sp>
      <p:sp>
        <p:nvSpPr>
          <p:cNvPr id="166915" name="Rectangle 8"/>
          <p:cNvSpPr>
            <a:spLocks noGrp="1" noChangeArrowheads="1"/>
          </p:cNvSpPr>
          <p:nvPr>
            <p:ph type="sldNum" sz="quarter"/>
          </p:nvPr>
        </p:nvSpPr>
        <p:spPr>
          <a:noFill/>
          <a:ln/>
        </p:spPr>
        <p:txBody>
          <a:bodyPr/>
          <a:lstStyle/>
          <a:p>
            <a:fld id="{6EA26947-5BA7-4774-AD66-2AA45EABD7F5}" type="slidenum">
              <a:rPr lang="ru-RU" smtClean="0">
                <a:latin typeface="Calibri" pitchFamily="34" charset="0"/>
                <a:cs typeface="Tahoma" pitchFamily="34" charset="0"/>
              </a:rPr>
              <a:pPr/>
              <a:t>3</a:t>
            </a:fld>
            <a:endParaRPr lang="ru-RU" smtClean="0">
              <a:latin typeface="Calibri" pitchFamily="34" charset="0"/>
              <a:cs typeface="Tahoma" pitchFamily="34" charset="0"/>
            </a:endParaRPr>
          </a:p>
        </p:txBody>
      </p:sp>
      <p:sp>
        <p:nvSpPr>
          <p:cNvPr id="166916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981200" y="739775"/>
            <a:ext cx="2774950" cy="3700463"/>
          </a:xfrm>
          <a:solidFill>
            <a:srgbClr val="FFFFFF"/>
          </a:solidFill>
          <a:ln/>
        </p:spPr>
      </p:sp>
      <p:sp>
        <p:nvSpPr>
          <p:cNvPr id="166917" name="Text Box 2"/>
          <p:cNvSpPr txBox="1">
            <a:spLocks noChangeArrowheads="1"/>
          </p:cNvSpPr>
          <p:nvPr/>
        </p:nvSpPr>
        <p:spPr bwMode="auto">
          <a:xfrm>
            <a:off x="673100" y="4686300"/>
            <a:ext cx="5389563" cy="444023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962" name="Rectangle 4"/>
          <p:cNvSpPr>
            <a:spLocks noGrp="1" noChangeArrowheads="1"/>
          </p:cNvSpPr>
          <p:nvPr>
            <p:ph type="dt" sz="quarter"/>
          </p:nvPr>
        </p:nvSpPr>
        <p:spPr>
          <a:noFill/>
          <a:ln/>
        </p:spPr>
        <p:txBody>
          <a:bodyPr/>
          <a:lstStyle/>
          <a:p>
            <a:fld id="{0E39B8C0-FC46-4248-8CA1-DCC62833F8FA}" type="datetime1">
              <a:rPr lang="ru-RU" smtClean="0">
                <a:latin typeface="Calibri" pitchFamily="34" charset="0"/>
                <a:cs typeface="Tahoma" pitchFamily="34" charset="0"/>
              </a:rPr>
              <a:pPr/>
              <a:t>12.09.2016</a:t>
            </a:fld>
            <a:endParaRPr lang="ru-RU" smtClean="0">
              <a:latin typeface="Calibri" pitchFamily="34" charset="0"/>
              <a:cs typeface="Tahoma" pitchFamily="34" charset="0"/>
            </a:endParaRPr>
          </a:p>
        </p:txBody>
      </p:sp>
      <p:sp>
        <p:nvSpPr>
          <p:cNvPr id="168963" name="Rectangle 8"/>
          <p:cNvSpPr>
            <a:spLocks noGrp="1" noChangeArrowheads="1"/>
          </p:cNvSpPr>
          <p:nvPr>
            <p:ph type="sldNum" sz="quarter"/>
          </p:nvPr>
        </p:nvSpPr>
        <p:spPr>
          <a:noFill/>
          <a:ln/>
        </p:spPr>
        <p:txBody>
          <a:bodyPr/>
          <a:lstStyle/>
          <a:p>
            <a:fld id="{6DE63B78-4467-4EBF-B39F-C2ADBDD13B3A}" type="slidenum">
              <a:rPr lang="ru-RU" smtClean="0">
                <a:latin typeface="Calibri" pitchFamily="34" charset="0"/>
                <a:cs typeface="Tahoma" pitchFamily="34" charset="0"/>
              </a:rPr>
              <a:pPr/>
              <a:t>4</a:t>
            </a:fld>
            <a:endParaRPr lang="ru-RU" smtClean="0">
              <a:latin typeface="Calibri" pitchFamily="34" charset="0"/>
              <a:cs typeface="Tahoma" pitchFamily="34" charset="0"/>
            </a:endParaRPr>
          </a:p>
        </p:txBody>
      </p:sp>
      <p:sp>
        <p:nvSpPr>
          <p:cNvPr id="168964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981200" y="739775"/>
            <a:ext cx="2774950" cy="3700463"/>
          </a:xfrm>
          <a:solidFill>
            <a:srgbClr val="FFFFFF"/>
          </a:solidFill>
          <a:ln/>
        </p:spPr>
      </p:sp>
      <p:sp>
        <p:nvSpPr>
          <p:cNvPr id="168965" name="Text Box 2"/>
          <p:cNvSpPr txBox="1">
            <a:spLocks noChangeArrowheads="1"/>
          </p:cNvSpPr>
          <p:nvPr/>
        </p:nvSpPr>
        <p:spPr bwMode="auto">
          <a:xfrm>
            <a:off x="673100" y="4686300"/>
            <a:ext cx="5389563" cy="444023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010" name="Rectangle 4"/>
          <p:cNvSpPr>
            <a:spLocks noGrp="1" noChangeArrowheads="1"/>
          </p:cNvSpPr>
          <p:nvPr>
            <p:ph type="dt" sz="quarter"/>
          </p:nvPr>
        </p:nvSpPr>
        <p:spPr>
          <a:noFill/>
          <a:ln/>
        </p:spPr>
        <p:txBody>
          <a:bodyPr/>
          <a:lstStyle/>
          <a:p>
            <a:fld id="{73087951-C66E-4566-BCC5-59C639C44646}" type="datetime1">
              <a:rPr lang="ru-RU" smtClean="0">
                <a:latin typeface="Calibri" pitchFamily="34" charset="0"/>
                <a:cs typeface="Tahoma" pitchFamily="34" charset="0"/>
              </a:rPr>
              <a:pPr/>
              <a:t>12.09.2016</a:t>
            </a:fld>
            <a:endParaRPr lang="ru-RU" smtClean="0">
              <a:latin typeface="Calibri" pitchFamily="34" charset="0"/>
              <a:cs typeface="Tahoma" pitchFamily="34" charset="0"/>
            </a:endParaRPr>
          </a:p>
        </p:txBody>
      </p:sp>
      <p:sp>
        <p:nvSpPr>
          <p:cNvPr id="171011" name="Rectangle 8"/>
          <p:cNvSpPr>
            <a:spLocks noGrp="1" noChangeArrowheads="1"/>
          </p:cNvSpPr>
          <p:nvPr>
            <p:ph type="sldNum" sz="quarter"/>
          </p:nvPr>
        </p:nvSpPr>
        <p:spPr>
          <a:noFill/>
          <a:ln/>
        </p:spPr>
        <p:txBody>
          <a:bodyPr/>
          <a:lstStyle/>
          <a:p>
            <a:fld id="{578DED46-0A6F-4352-9EFB-F90CC4C6A35B}" type="slidenum">
              <a:rPr lang="ru-RU" smtClean="0">
                <a:latin typeface="Calibri" pitchFamily="34" charset="0"/>
                <a:cs typeface="Tahoma" pitchFamily="34" charset="0"/>
              </a:rPr>
              <a:pPr/>
              <a:t>5</a:t>
            </a:fld>
            <a:endParaRPr lang="ru-RU" smtClean="0">
              <a:latin typeface="Calibri" pitchFamily="34" charset="0"/>
              <a:cs typeface="Tahoma" pitchFamily="34" charset="0"/>
            </a:endParaRPr>
          </a:p>
        </p:txBody>
      </p:sp>
      <p:sp>
        <p:nvSpPr>
          <p:cNvPr id="171012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981200" y="739775"/>
            <a:ext cx="2774950" cy="3700463"/>
          </a:xfrm>
          <a:solidFill>
            <a:srgbClr val="FFFFFF"/>
          </a:solidFill>
          <a:ln/>
        </p:spPr>
      </p:sp>
      <p:sp>
        <p:nvSpPr>
          <p:cNvPr id="171013" name="Text Box 2"/>
          <p:cNvSpPr txBox="1">
            <a:spLocks noChangeArrowheads="1"/>
          </p:cNvSpPr>
          <p:nvPr/>
        </p:nvSpPr>
        <p:spPr bwMode="auto">
          <a:xfrm>
            <a:off x="673100" y="4686300"/>
            <a:ext cx="5389563" cy="444023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058" name="Rectangle 4"/>
          <p:cNvSpPr>
            <a:spLocks noGrp="1" noChangeArrowheads="1"/>
          </p:cNvSpPr>
          <p:nvPr>
            <p:ph type="dt" sz="quarter"/>
          </p:nvPr>
        </p:nvSpPr>
        <p:spPr>
          <a:noFill/>
          <a:ln/>
        </p:spPr>
        <p:txBody>
          <a:bodyPr/>
          <a:lstStyle/>
          <a:p>
            <a:fld id="{89413C7E-0E8C-468D-820D-59A88841FF1E}" type="datetime1">
              <a:rPr lang="ru-RU" smtClean="0">
                <a:latin typeface="Calibri" pitchFamily="34" charset="0"/>
                <a:cs typeface="Tahoma" pitchFamily="34" charset="0"/>
              </a:rPr>
              <a:pPr/>
              <a:t>12.09.2016</a:t>
            </a:fld>
            <a:endParaRPr lang="ru-RU" smtClean="0">
              <a:latin typeface="Calibri" pitchFamily="34" charset="0"/>
              <a:cs typeface="Tahoma" pitchFamily="34" charset="0"/>
            </a:endParaRPr>
          </a:p>
        </p:txBody>
      </p:sp>
      <p:sp>
        <p:nvSpPr>
          <p:cNvPr id="173059" name="Rectangle 8"/>
          <p:cNvSpPr>
            <a:spLocks noGrp="1" noChangeArrowheads="1"/>
          </p:cNvSpPr>
          <p:nvPr>
            <p:ph type="sldNum" sz="quarter"/>
          </p:nvPr>
        </p:nvSpPr>
        <p:spPr>
          <a:noFill/>
          <a:ln/>
        </p:spPr>
        <p:txBody>
          <a:bodyPr/>
          <a:lstStyle/>
          <a:p>
            <a:fld id="{20F0F1F9-C5BD-4D13-A84B-AA832E774BEA}" type="slidenum">
              <a:rPr lang="ru-RU" smtClean="0">
                <a:latin typeface="Calibri" pitchFamily="34" charset="0"/>
                <a:cs typeface="Tahoma" pitchFamily="34" charset="0"/>
              </a:rPr>
              <a:pPr/>
              <a:t>6</a:t>
            </a:fld>
            <a:endParaRPr lang="ru-RU" smtClean="0">
              <a:latin typeface="Calibri" pitchFamily="34" charset="0"/>
              <a:cs typeface="Tahoma" pitchFamily="34" charset="0"/>
            </a:endParaRPr>
          </a:p>
        </p:txBody>
      </p:sp>
      <p:sp>
        <p:nvSpPr>
          <p:cNvPr id="173060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981200" y="739775"/>
            <a:ext cx="2774950" cy="3700463"/>
          </a:xfrm>
          <a:solidFill>
            <a:srgbClr val="FFFFFF"/>
          </a:solidFill>
          <a:ln/>
        </p:spPr>
      </p:sp>
      <p:sp>
        <p:nvSpPr>
          <p:cNvPr id="173061" name="Text Box 2"/>
          <p:cNvSpPr txBox="1">
            <a:spLocks noChangeArrowheads="1"/>
          </p:cNvSpPr>
          <p:nvPr/>
        </p:nvSpPr>
        <p:spPr bwMode="auto">
          <a:xfrm>
            <a:off x="673100" y="4686300"/>
            <a:ext cx="5389563" cy="444023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106" name="Rectangle 4"/>
          <p:cNvSpPr>
            <a:spLocks noGrp="1" noChangeArrowheads="1"/>
          </p:cNvSpPr>
          <p:nvPr>
            <p:ph type="dt" sz="quarter"/>
          </p:nvPr>
        </p:nvSpPr>
        <p:spPr>
          <a:noFill/>
          <a:ln/>
        </p:spPr>
        <p:txBody>
          <a:bodyPr/>
          <a:lstStyle/>
          <a:p>
            <a:fld id="{50B9FD03-CAB4-47D7-A1D3-37DFB5DC6739}" type="datetime1">
              <a:rPr lang="ru-RU" smtClean="0">
                <a:latin typeface="Calibri" pitchFamily="34" charset="0"/>
                <a:cs typeface="Tahoma" pitchFamily="34" charset="0"/>
              </a:rPr>
              <a:pPr/>
              <a:t>12.09.2016</a:t>
            </a:fld>
            <a:endParaRPr lang="ru-RU" smtClean="0">
              <a:latin typeface="Calibri" pitchFamily="34" charset="0"/>
              <a:cs typeface="Tahoma" pitchFamily="34" charset="0"/>
            </a:endParaRPr>
          </a:p>
        </p:txBody>
      </p:sp>
      <p:sp>
        <p:nvSpPr>
          <p:cNvPr id="175107" name="Rectangle 8"/>
          <p:cNvSpPr>
            <a:spLocks noGrp="1" noChangeArrowheads="1"/>
          </p:cNvSpPr>
          <p:nvPr>
            <p:ph type="sldNum" sz="quarter"/>
          </p:nvPr>
        </p:nvSpPr>
        <p:spPr>
          <a:noFill/>
          <a:ln/>
        </p:spPr>
        <p:txBody>
          <a:bodyPr/>
          <a:lstStyle/>
          <a:p>
            <a:fld id="{7A266F5F-1D7C-49FC-B47A-9B1F0DB4C45C}" type="slidenum">
              <a:rPr lang="ru-RU" smtClean="0">
                <a:latin typeface="Calibri" pitchFamily="34" charset="0"/>
                <a:cs typeface="Tahoma" pitchFamily="34" charset="0"/>
              </a:rPr>
              <a:pPr/>
              <a:t>7</a:t>
            </a:fld>
            <a:endParaRPr lang="ru-RU" smtClean="0">
              <a:latin typeface="Calibri" pitchFamily="34" charset="0"/>
              <a:cs typeface="Tahoma" pitchFamily="34" charset="0"/>
            </a:endParaRPr>
          </a:p>
        </p:txBody>
      </p:sp>
      <p:sp>
        <p:nvSpPr>
          <p:cNvPr id="175108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981200" y="739775"/>
            <a:ext cx="2774950" cy="3700463"/>
          </a:xfrm>
          <a:solidFill>
            <a:srgbClr val="FFFFFF"/>
          </a:solidFill>
          <a:ln/>
        </p:spPr>
      </p:sp>
      <p:sp>
        <p:nvSpPr>
          <p:cNvPr id="175109" name="Text Box 2"/>
          <p:cNvSpPr txBox="1">
            <a:spLocks noChangeArrowheads="1"/>
          </p:cNvSpPr>
          <p:nvPr/>
        </p:nvSpPr>
        <p:spPr bwMode="auto">
          <a:xfrm>
            <a:off x="673100" y="4686300"/>
            <a:ext cx="5389563" cy="444023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ru-RU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154" name="Rectangle 4"/>
          <p:cNvSpPr>
            <a:spLocks noGrp="1" noChangeArrowheads="1"/>
          </p:cNvSpPr>
          <p:nvPr>
            <p:ph type="dt" sz="quarter"/>
          </p:nvPr>
        </p:nvSpPr>
        <p:spPr>
          <a:noFill/>
          <a:ln/>
        </p:spPr>
        <p:txBody>
          <a:bodyPr/>
          <a:lstStyle/>
          <a:p>
            <a:fld id="{FCEB0001-6DE6-48F0-A19C-DE1F429A194D}" type="datetime1">
              <a:rPr lang="ru-RU" smtClean="0">
                <a:latin typeface="Calibri" pitchFamily="34" charset="0"/>
                <a:cs typeface="Tahoma" pitchFamily="34" charset="0"/>
              </a:rPr>
              <a:pPr/>
              <a:t>12.09.2016</a:t>
            </a:fld>
            <a:endParaRPr lang="ru-RU" smtClean="0">
              <a:latin typeface="Calibri" pitchFamily="34" charset="0"/>
              <a:cs typeface="Tahoma" pitchFamily="34" charset="0"/>
            </a:endParaRPr>
          </a:p>
        </p:txBody>
      </p:sp>
      <p:sp>
        <p:nvSpPr>
          <p:cNvPr id="177155" name="Rectangle 8"/>
          <p:cNvSpPr>
            <a:spLocks noGrp="1" noChangeArrowheads="1"/>
          </p:cNvSpPr>
          <p:nvPr>
            <p:ph type="sldNum" sz="quarter"/>
          </p:nvPr>
        </p:nvSpPr>
        <p:spPr>
          <a:noFill/>
          <a:ln/>
        </p:spPr>
        <p:txBody>
          <a:bodyPr/>
          <a:lstStyle/>
          <a:p>
            <a:fld id="{900B4EDE-2E10-4077-A83C-687D4BAD67C7}" type="slidenum">
              <a:rPr lang="ru-RU" smtClean="0">
                <a:latin typeface="Calibri" pitchFamily="34" charset="0"/>
                <a:cs typeface="Tahoma" pitchFamily="34" charset="0"/>
              </a:rPr>
              <a:pPr/>
              <a:t>8</a:t>
            </a:fld>
            <a:endParaRPr lang="ru-RU" smtClean="0">
              <a:latin typeface="Calibri" pitchFamily="34" charset="0"/>
              <a:cs typeface="Tahoma" pitchFamily="34" charset="0"/>
            </a:endParaRPr>
          </a:p>
        </p:txBody>
      </p:sp>
      <p:sp>
        <p:nvSpPr>
          <p:cNvPr id="177156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981200" y="739775"/>
            <a:ext cx="2774950" cy="3700463"/>
          </a:xfrm>
          <a:solidFill>
            <a:srgbClr val="FFFFFF"/>
          </a:solidFill>
          <a:ln/>
        </p:spPr>
      </p:sp>
      <p:sp>
        <p:nvSpPr>
          <p:cNvPr id="177157" name="Text Box 2"/>
          <p:cNvSpPr txBox="1">
            <a:spLocks noChangeArrowheads="1"/>
          </p:cNvSpPr>
          <p:nvPr/>
        </p:nvSpPr>
        <p:spPr bwMode="auto">
          <a:xfrm>
            <a:off x="673100" y="4686300"/>
            <a:ext cx="5389563" cy="444023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ru-RU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202" name="Rectangle 4"/>
          <p:cNvSpPr>
            <a:spLocks noGrp="1" noChangeArrowheads="1"/>
          </p:cNvSpPr>
          <p:nvPr>
            <p:ph type="dt" sz="quarter"/>
          </p:nvPr>
        </p:nvSpPr>
        <p:spPr>
          <a:noFill/>
          <a:ln/>
        </p:spPr>
        <p:txBody>
          <a:bodyPr/>
          <a:lstStyle/>
          <a:p>
            <a:fld id="{02F53CCE-9D04-472E-9538-05E450769432}" type="datetime1">
              <a:rPr lang="ru-RU" smtClean="0">
                <a:latin typeface="Calibri" pitchFamily="34" charset="0"/>
                <a:cs typeface="Tahoma" pitchFamily="34" charset="0"/>
              </a:rPr>
              <a:pPr/>
              <a:t>12.09.2016</a:t>
            </a:fld>
            <a:endParaRPr lang="ru-RU" smtClean="0">
              <a:latin typeface="Calibri" pitchFamily="34" charset="0"/>
              <a:cs typeface="Tahoma" pitchFamily="34" charset="0"/>
            </a:endParaRPr>
          </a:p>
        </p:txBody>
      </p:sp>
      <p:sp>
        <p:nvSpPr>
          <p:cNvPr id="179203" name="Rectangle 8"/>
          <p:cNvSpPr>
            <a:spLocks noGrp="1" noChangeArrowheads="1"/>
          </p:cNvSpPr>
          <p:nvPr>
            <p:ph type="sldNum" sz="quarter"/>
          </p:nvPr>
        </p:nvSpPr>
        <p:spPr>
          <a:noFill/>
          <a:ln/>
        </p:spPr>
        <p:txBody>
          <a:bodyPr/>
          <a:lstStyle/>
          <a:p>
            <a:fld id="{02DE74AB-6E0B-4C54-A30F-E9B5768EA664}" type="slidenum">
              <a:rPr lang="ru-RU" smtClean="0">
                <a:latin typeface="Calibri" pitchFamily="34" charset="0"/>
                <a:cs typeface="Tahoma" pitchFamily="34" charset="0"/>
              </a:rPr>
              <a:pPr/>
              <a:t>9</a:t>
            </a:fld>
            <a:endParaRPr lang="ru-RU" smtClean="0">
              <a:latin typeface="Calibri" pitchFamily="34" charset="0"/>
              <a:cs typeface="Tahoma" pitchFamily="34" charset="0"/>
            </a:endParaRPr>
          </a:p>
        </p:txBody>
      </p:sp>
      <p:sp>
        <p:nvSpPr>
          <p:cNvPr id="179204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981200" y="739775"/>
            <a:ext cx="2774950" cy="3700463"/>
          </a:xfrm>
          <a:solidFill>
            <a:srgbClr val="FFFFFF"/>
          </a:solidFill>
          <a:ln/>
        </p:spPr>
      </p:sp>
      <p:sp>
        <p:nvSpPr>
          <p:cNvPr id="179205" name="Text Box 2"/>
          <p:cNvSpPr txBox="1">
            <a:spLocks noChangeArrowheads="1"/>
          </p:cNvSpPr>
          <p:nvPr/>
        </p:nvSpPr>
        <p:spPr bwMode="auto">
          <a:xfrm>
            <a:off x="673100" y="4686300"/>
            <a:ext cx="5389563" cy="444023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14350" y="2840038"/>
            <a:ext cx="5829300" cy="1960562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28700" y="5181600"/>
            <a:ext cx="4800600" cy="23368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3E6C0B-FA5D-4F80-8E0E-E9F2E4E5436C}" type="datetime1">
              <a:rPr lang="ru-RU"/>
              <a:pPr>
                <a:defRPr/>
              </a:pPr>
              <a:t>12.09.2016</a:t>
            </a:fld>
            <a:endParaRPr lang="ru-RU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94260D-C52E-419B-90C5-1492A1D84A2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3C26BE-45A0-481D-8CE2-4C59F9E29426}" type="datetime1">
              <a:rPr lang="ru-RU"/>
              <a:pPr>
                <a:defRPr/>
              </a:pPr>
              <a:t>12.09.2016</a:t>
            </a:fld>
            <a:endParaRPr lang="ru-RU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53E44A-217D-4024-BB5B-B1C7BEB509B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14350" y="2840038"/>
            <a:ext cx="5829300" cy="1960562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28700" y="5181600"/>
            <a:ext cx="4800600" cy="23368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17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854914-125A-4EDE-A3D1-BC6CBDD10850}" type="datetime1">
              <a:rPr lang="ru-RU"/>
              <a:pPr>
                <a:defRPr/>
              </a:pPr>
              <a:t>12.09.2016</a:t>
            </a:fld>
            <a:endParaRPr lang="ru-RU"/>
          </a:p>
        </p:txBody>
      </p:sp>
      <p:sp>
        <p:nvSpPr>
          <p:cNvPr id="5" name="Rectangle 19"/>
          <p:cNvSpPr>
            <a:spLocks noGrp="1" noChangeArrowheads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6A495D-2F4D-497C-B1ED-E63D3A5D46A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7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383B30-0C6D-4582-A5C2-0622A37E7920}" type="datetime1">
              <a:rPr lang="ru-RU"/>
              <a:pPr>
                <a:defRPr/>
              </a:pPr>
              <a:t>12.09.2016</a:t>
            </a:fld>
            <a:endParaRPr lang="ru-RU"/>
          </a:p>
        </p:txBody>
      </p:sp>
      <p:sp>
        <p:nvSpPr>
          <p:cNvPr id="5" name="Rectangle 19"/>
          <p:cNvSpPr>
            <a:spLocks noGrp="1" noChangeArrowheads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429857-E530-471B-8AD2-F4D782A43E4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1338" y="5875338"/>
            <a:ext cx="5829300" cy="18161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41338" y="3875088"/>
            <a:ext cx="5829300" cy="200025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17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6B18C1-D723-4FDD-A722-68FC04BB4549}" type="datetime1">
              <a:rPr lang="ru-RU"/>
              <a:pPr>
                <a:defRPr/>
              </a:pPr>
              <a:t>12.09.2016</a:t>
            </a:fld>
            <a:endParaRPr lang="ru-RU"/>
          </a:p>
        </p:txBody>
      </p:sp>
      <p:sp>
        <p:nvSpPr>
          <p:cNvPr id="5" name="Rectangle 19"/>
          <p:cNvSpPr>
            <a:spLocks noGrp="1" noChangeArrowheads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6A8F12-EC93-4A20-830F-6BBF6191747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54050" y="3567113"/>
            <a:ext cx="2700338" cy="4597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3506788" y="3567113"/>
            <a:ext cx="2700337" cy="4597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17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E44B77-B00B-4A52-A133-1359F11F8739}" type="datetime1">
              <a:rPr lang="ru-RU"/>
              <a:pPr>
                <a:defRPr/>
              </a:pPr>
              <a:t>12.09.2016</a:t>
            </a:fld>
            <a:endParaRPr lang="ru-RU"/>
          </a:p>
        </p:txBody>
      </p:sp>
      <p:sp>
        <p:nvSpPr>
          <p:cNvPr id="6" name="Rectangle 19"/>
          <p:cNvSpPr>
            <a:spLocks noGrp="1" noChangeArrowheads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9364FC-E1D4-4B11-BB1C-062BCC4D375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2900" y="366713"/>
            <a:ext cx="6172200" cy="1524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42900" y="2046288"/>
            <a:ext cx="3030538" cy="85407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342900" y="2900363"/>
            <a:ext cx="3030538" cy="526732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3484563" y="2046288"/>
            <a:ext cx="3030537" cy="85407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3484563" y="2900363"/>
            <a:ext cx="3030537" cy="526732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17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57E57B-67DC-48DB-8A3B-6CD001C2FC41}" type="datetime1">
              <a:rPr lang="ru-RU"/>
              <a:pPr>
                <a:defRPr/>
              </a:pPr>
              <a:t>12.09.2016</a:t>
            </a:fld>
            <a:endParaRPr lang="ru-RU"/>
          </a:p>
        </p:txBody>
      </p:sp>
      <p:sp>
        <p:nvSpPr>
          <p:cNvPr id="8" name="Rectangle 19"/>
          <p:cNvSpPr>
            <a:spLocks noGrp="1" noChangeArrowheads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98C122-5157-4FF8-87EF-DBBBEC66D44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17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BC6B2F-8A99-4EC4-8F6F-DE569501B78A}" type="datetime1">
              <a:rPr lang="ru-RU"/>
              <a:pPr>
                <a:defRPr/>
              </a:pPr>
              <a:t>12.09.2016</a:t>
            </a:fld>
            <a:endParaRPr lang="ru-RU"/>
          </a:p>
        </p:txBody>
      </p:sp>
      <p:sp>
        <p:nvSpPr>
          <p:cNvPr id="4" name="Rectangle 19"/>
          <p:cNvSpPr>
            <a:spLocks noGrp="1" noChangeArrowheads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038C5F-36BC-4B6C-AF75-B8F79652CF4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7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E847A7-8D7B-4101-B51A-DB299799A9B9}" type="datetime1">
              <a:rPr lang="ru-RU"/>
              <a:pPr>
                <a:defRPr/>
              </a:pPr>
              <a:t>12.09.2016</a:t>
            </a:fld>
            <a:endParaRPr lang="ru-RU"/>
          </a:p>
        </p:txBody>
      </p:sp>
      <p:sp>
        <p:nvSpPr>
          <p:cNvPr id="3" name="Rectangle 19"/>
          <p:cNvSpPr>
            <a:spLocks noGrp="1" noChangeArrowheads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9D6DF0-89FF-4F04-808D-1998B98E110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2900" y="363538"/>
            <a:ext cx="2255838" cy="15494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681288" y="363538"/>
            <a:ext cx="3833812" cy="780415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42900" y="1912938"/>
            <a:ext cx="2255838" cy="625475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17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BE6660-9EEF-4836-A409-A1C8E313DC4A}" type="datetime1">
              <a:rPr lang="ru-RU"/>
              <a:pPr>
                <a:defRPr/>
              </a:pPr>
              <a:t>12.09.2016</a:t>
            </a:fld>
            <a:endParaRPr lang="ru-RU"/>
          </a:p>
        </p:txBody>
      </p:sp>
      <p:sp>
        <p:nvSpPr>
          <p:cNvPr id="6" name="Rectangle 19"/>
          <p:cNvSpPr>
            <a:spLocks noGrp="1" noChangeArrowheads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9D9A35-4447-41AA-9AAF-9320AB94CAE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44613" y="6400800"/>
            <a:ext cx="4114800" cy="7556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344613" y="817563"/>
            <a:ext cx="41148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344613" y="7156450"/>
            <a:ext cx="4114800" cy="107315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17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ABDB49-C04B-4225-8997-95CC27B90CA5}" type="datetime1">
              <a:rPr lang="ru-RU"/>
              <a:pPr>
                <a:defRPr/>
              </a:pPr>
              <a:t>12.09.2016</a:t>
            </a:fld>
            <a:endParaRPr lang="ru-RU"/>
          </a:p>
        </p:txBody>
      </p:sp>
      <p:sp>
        <p:nvSpPr>
          <p:cNvPr id="6" name="Rectangle 19"/>
          <p:cNvSpPr>
            <a:spLocks noGrp="1" noChangeArrowheads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A4FA6F-EB6D-4EED-B166-85411AD8A75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7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A1CC20-6F76-49CE-8558-1193F5081F5E}" type="datetime1">
              <a:rPr lang="ru-RU"/>
              <a:pPr>
                <a:defRPr/>
              </a:pPr>
              <a:t>12.09.2016</a:t>
            </a:fld>
            <a:endParaRPr lang="ru-RU"/>
          </a:p>
        </p:txBody>
      </p:sp>
      <p:sp>
        <p:nvSpPr>
          <p:cNvPr id="5" name="Rectangle 19"/>
          <p:cNvSpPr>
            <a:spLocks noGrp="1" noChangeArrowheads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3167BC-B7E9-49B5-B6D0-D652E9C7E28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4970463" y="450850"/>
            <a:ext cx="1541462" cy="771366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42900" y="450850"/>
            <a:ext cx="4475163" cy="771366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ACD4DF-83E0-4FB4-8317-EB59E0FF0B6C}" type="datetime1">
              <a:rPr lang="ru-RU"/>
              <a:pPr>
                <a:defRPr/>
              </a:pPr>
              <a:t>12.09.2016</a:t>
            </a:fld>
            <a:endParaRPr lang="ru-RU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5AFA56-C92B-4A2B-B198-D1AF0931970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4970463" y="450850"/>
            <a:ext cx="1541462" cy="771366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42900" y="450850"/>
            <a:ext cx="4475163" cy="771366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7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39902C-5D4B-476B-B287-F2000AE33E2B}" type="datetime1">
              <a:rPr lang="ru-RU"/>
              <a:pPr>
                <a:defRPr/>
              </a:pPr>
              <a:t>12.09.2016</a:t>
            </a:fld>
            <a:endParaRPr lang="ru-RU"/>
          </a:p>
        </p:txBody>
      </p:sp>
      <p:sp>
        <p:nvSpPr>
          <p:cNvPr id="5" name="Rectangle 19"/>
          <p:cNvSpPr>
            <a:spLocks noGrp="1" noChangeArrowheads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AAE949-9AEB-4139-A282-2C09E66DE45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14350" y="2840038"/>
            <a:ext cx="5829300" cy="1960562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28700" y="5181600"/>
            <a:ext cx="4800600" cy="23368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16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2EBEB1-41FE-4983-8F2F-C1A44B150F2E}" type="datetime1">
              <a:rPr lang="ru-RU"/>
              <a:pPr>
                <a:defRPr/>
              </a:pPr>
              <a:t>12.09.2016</a:t>
            </a:fld>
            <a:endParaRPr lang="ru-RU"/>
          </a:p>
        </p:txBody>
      </p:sp>
      <p:sp>
        <p:nvSpPr>
          <p:cNvPr id="5" name="Rectangle 18"/>
          <p:cNvSpPr>
            <a:spLocks noGrp="1" noChangeArrowheads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88EC0B-231C-45E2-A0EF-07576B7EB75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6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86CB05-E5A1-4BC2-980F-93CDE9B7B090}" type="datetime1">
              <a:rPr lang="ru-RU"/>
              <a:pPr>
                <a:defRPr/>
              </a:pPr>
              <a:t>12.09.2016</a:t>
            </a:fld>
            <a:endParaRPr lang="ru-RU"/>
          </a:p>
        </p:txBody>
      </p:sp>
      <p:sp>
        <p:nvSpPr>
          <p:cNvPr id="5" name="Rectangle 18"/>
          <p:cNvSpPr>
            <a:spLocks noGrp="1" noChangeArrowheads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CA44EE-A068-4C2B-B337-162045855AD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1338" y="5875338"/>
            <a:ext cx="5829300" cy="18161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41338" y="3875088"/>
            <a:ext cx="5829300" cy="200025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16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A0A808-9A1C-4B06-AF72-F3F2C462973A}" type="datetime1">
              <a:rPr lang="ru-RU"/>
              <a:pPr>
                <a:defRPr/>
              </a:pPr>
              <a:t>12.09.2016</a:t>
            </a:fld>
            <a:endParaRPr lang="ru-RU"/>
          </a:p>
        </p:txBody>
      </p:sp>
      <p:sp>
        <p:nvSpPr>
          <p:cNvPr id="5" name="Rectangle 18"/>
          <p:cNvSpPr>
            <a:spLocks noGrp="1" noChangeArrowheads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21B7B0-9700-4A64-A2B0-B8A95BCD5B6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54050" y="3567113"/>
            <a:ext cx="2700338" cy="4597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3506788" y="3567113"/>
            <a:ext cx="2700337" cy="4597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16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034352-DC9A-4BF0-92F0-3EA4A53B5626}" type="datetime1">
              <a:rPr lang="ru-RU"/>
              <a:pPr>
                <a:defRPr/>
              </a:pPr>
              <a:t>12.09.2016</a:t>
            </a:fld>
            <a:endParaRPr lang="ru-RU"/>
          </a:p>
        </p:txBody>
      </p:sp>
      <p:sp>
        <p:nvSpPr>
          <p:cNvPr id="6" name="Rectangle 18"/>
          <p:cNvSpPr>
            <a:spLocks noGrp="1" noChangeArrowheads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9BB7A8-F3E9-4215-83BA-F92FCB15EB2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2900" y="366713"/>
            <a:ext cx="6172200" cy="1524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42900" y="2046288"/>
            <a:ext cx="3030538" cy="85407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342900" y="2900363"/>
            <a:ext cx="3030538" cy="526732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3484563" y="2046288"/>
            <a:ext cx="3030537" cy="85407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3484563" y="2900363"/>
            <a:ext cx="3030537" cy="526732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16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C35986-DED1-42AD-821F-EF0230908266}" type="datetime1">
              <a:rPr lang="ru-RU"/>
              <a:pPr>
                <a:defRPr/>
              </a:pPr>
              <a:t>12.09.2016</a:t>
            </a:fld>
            <a:endParaRPr lang="ru-RU"/>
          </a:p>
        </p:txBody>
      </p:sp>
      <p:sp>
        <p:nvSpPr>
          <p:cNvPr id="8" name="Rectangle 18"/>
          <p:cNvSpPr>
            <a:spLocks noGrp="1" noChangeArrowheads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5D1A7E-F3B7-425D-A820-708157B2063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16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A71202-AF21-4188-9B19-BBE7B6E87FC3}" type="datetime1">
              <a:rPr lang="ru-RU"/>
              <a:pPr>
                <a:defRPr/>
              </a:pPr>
              <a:t>12.09.2016</a:t>
            </a:fld>
            <a:endParaRPr lang="ru-RU"/>
          </a:p>
        </p:txBody>
      </p:sp>
      <p:sp>
        <p:nvSpPr>
          <p:cNvPr id="4" name="Rectangle 18"/>
          <p:cNvSpPr>
            <a:spLocks noGrp="1" noChangeArrowheads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DF95F2-2BC8-4C10-8883-24A7AC98A5B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6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C5CE36-7F0C-4974-9CDD-82727AB2AC7B}" type="datetime1">
              <a:rPr lang="ru-RU"/>
              <a:pPr>
                <a:defRPr/>
              </a:pPr>
              <a:t>12.09.2016</a:t>
            </a:fld>
            <a:endParaRPr lang="ru-RU"/>
          </a:p>
        </p:txBody>
      </p:sp>
      <p:sp>
        <p:nvSpPr>
          <p:cNvPr id="3" name="Rectangle 18"/>
          <p:cNvSpPr>
            <a:spLocks noGrp="1" noChangeArrowheads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0E6DAA-50BC-4EC5-AE69-A729F52BEBC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2900" y="363538"/>
            <a:ext cx="2255838" cy="15494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681288" y="363538"/>
            <a:ext cx="3833812" cy="780415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42900" y="1912938"/>
            <a:ext cx="2255838" cy="625475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16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EE4782-8300-4B75-8178-26914F1507D7}" type="datetime1">
              <a:rPr lang="ru-RU"/>
              <a:pPr>
                <a:defRPr/>
              </a:pPr>
              <a:t>12.09.2016</a:t>
            </a:fld>
            <a:endParaRPr lang="ru-RU"/>
          </a:p>
        </p:txBody>
      </p:sp>
      <p:sp>
        <p:nvSpPr>
          <p:cNvPr id="6" name="Rectangle 18"/>
          <p:cNvSpPr>
            <a:spLocks noGrp="1" noChangeArrowheads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114C65-D1D4-4995-B48B-3A3E2E61C9A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44613" y="6400800"/>
            <a:ext cx="4114800" cy="7556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344613" y="817563"/>
            <a:ext cx="41148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344613" y="7156450"/>
            <a:ext cx="4114800" cy="107315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16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DE53F6-71BD-44B4-B5D8-D628BC0D58E3}" type="datetime1">
              <a:rPr lang="ru-RU"/>
              <a:pPr>
                <a:defRPr/>
              </a:pPr>
              <a:t>12.09.2016</a:t>
            </a:fld>
            <a:endParaRPr lang="ru-RU"/>
          </a:p>
        </p:txBody>
      </p:sp>
      <p:sp>
        <p:nvSpPr>
          <p:cNvPr id="6" name="Rectangle 18"/>
          <p:cNvSpPr>
            <a:spLocks noGrp="1" noChangeArrowheads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D11D33-C01C-4F9C-BF40-3AE48736863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14350" y="2840038"/>
            <a:ext cx="5829300" cy="1960562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28700" y="5181600"/>
            <a:ext cx="4800600" cy="23368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17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981AD8-E452-4AAF-BED5-3C5202229EE8}" type="datetime1">
              <a:rPr lang="ru-RU"/>
              <a:pPr>
                <a:defRPr/>
              </a:pPr>
              <a:t>12.09.2016</a:t>
            </a:fld>
            <a:endParaRPr lang="ru-RU"/>
          </a:p>
        </p:txBody>
      </p:sp>
      <p:sp>
        <p:nvSpPr>
          <p:cNvPr id="5" name="Rectangle 19"/>
          <p:cNvSpPr>
            <a:spLocks noGrp="1" noChangeArrowheads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93AAEB-171E-4109-A3E0-116D030CC1B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6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D96428-9855-4D4C-8576-18792AE7F3D2}" type="datetime1">
              <a:rPr lang="ru-RU"/>
              <a:pPr>
                <a:defRPr/>
              </a:pPr>
              <a:t>12.09.2016</a:t>
            </a:fld>
            <a:endParaRPr lang="ru-RU"/>
          </a:p>
        </p:txBody>
      </p:sp>
      <p:sp>
        <p:nvSpPr>
          <p:cNvPr id="5" name="Rectangle 18"/>
          <p:cNvSpPr>
            <a:spLocks noGrp="1" noChangeArrowheads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743E9A-50DA-4E79-AB64-19050BF563E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4970463" y="450850"/>
            <a:ext cx="1541462" cy="771366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42900" y="450850"/>
            <a:ext cx="4475163" cy="771366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6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39F234-196D-469B-B096-DAF9E367A5A0}" type="datetime1">
              <a:rPr lang="ru-RU"/>
              <a:pPr>
                <a:defRPr/>
              </a:pPr>
              <a:t>12.09.2016</a:t>
            </a:fld>
            <a:endParaRPr lang="ru-RU"/>
          </a:p>
        </p:txBody>
      </p:sp>
      <p:sp>
        <p:nvSpPr>
          <p:cNvPr id="5" name="Rectangle 18"/>
          <p:cNvSpPr>
            <a:spLocks noGrp="1" noChangeArrowheads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7FC1FA-CFFD-4F7D-9458-78382647923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14350" y="2840038"/>
            <a:ext cx="5829300" cy="1960562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28700" y="5181600"/>
            <a:ext cx="4800600" cy="23368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17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70B000-FF93-4566-B569-3548C6A9E16E}" type="datetime1">
              <a:rPr lang="ru-RU"/>
              <a:pPr>
                <a:defRPr/>
              </a:pPr>
              <a:t>12.09.2016</a:t>
            </a:fld>
            <a:endParaRPr lang="ru-RU"/>
          </a:p>
        </p:txBody>
      </p:sp>
      <p:sp>
        <p:nvSpPr>
          <p:cNvPr id="5" name="Rectangle 19"/>
          <p:cNvSpPr>
            <a:spLocks noGrp="1" noChangeArrowheads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593ACE-FCAA-4A66-9E78-B4185EAB74A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7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D8B56C-CA44-4AD6-9C22-209E9B154FBC}" type="datetime1">
              <a:rPr lang="ru-RU"/>
              <a:pPr>
                <a:defRPr/>
              </a:pPr>
              <a:t>12.09.2016</a:t>
            </a:fld>
            <a:endParaRPr lang="ru-RU"/>
          </a:p>
        </p:txBody>
      </p:sp>
      <p:sp>
        <p:nvSpPr>
          <p:cNvPr id="5" name="Rectangle 19"/>
          <p:cNvSpPr>
            <a:spLocks noGrp="1" noChangeArrowheads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CB2194-3E92-4712-99C3-CE3EC343A02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1338" y="5875338"/>
            <a:ext cx="5829300" cy="18161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41338" y="3875088"/>
            <a:ext cx="5829300" cy="200025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17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011CD2-CFCA-4F3B-90F2-93F46A68BA02}" type="datetime1">
              <a:rPr lang="ru-RU"/>
              <a:pPr>
                <a:defRPr/>
              </a:pPr>
              <a:t>12.09.2016</a:t>
            </a:fld>
            <a:endParaRPr lang="ru-RU"/>
          </a:p>
        </p:txBody>
      </p:sp>
      <p:sp>
        <p:nvSpPr>
          <p:cNvPr id="5" name="Rectangle 19"/>
          <p:cNvSpPr>
            <a:spLocks noGrp="1" noChangeArrowheads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CEB2E3-9FEC-4B14-9D8C-EB0A5FA1945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54050" y="3567113"/>
            <a:ext cx="2700338" cy="4597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3506788" y="3567113"/>
            <a:ext cx="2700337" cy="4597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17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453E2A-4B24-49BB-A68F-88B765CA1395}" type="datetime1">
              <a:rPr lang="ru-RU"/>
              <a:pPr>
                <a:defRPr/>
              </a:pPr>
              <a:t>12.09.2016</a:t>
            </a:fld>
            <a:endParaRPr lang="ru-RU"/>
          </a:p>
        </p:txBody>
      </p:sp>
      <p:sp>
        <p:nvSpPr>
          <p:cNvPr id="6" name="Rectangle 19"/>
          <p:cNvSpPr>
            <a:spLocks noGrp="1" noChangeArrowheads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588008-7F72-4106-9A99-43D66F2B948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2900" y="366713"/>
            <a:ext cx="6172200" cy="1524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42900" y="2046288"/>
            <a:ext cx="3030538" cy="85407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342900" y="2900363"/>
            <a:ext cx="3030538" cy="526732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3484563" y="2046288"/>
            <a:ext cx="3030537" cy="85407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3484563" y="2900363"/>
            <a:ext cx="3030537" cy="526732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17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002957-7E27-430A-8AD5-263BE55AAC05}" type="datetime1">
              <a:rPr lang="ru-RU"/>
              <a:pPr>
                <a:defRPr/>
              </a:pPr>
              <a:t>12.09.2016</a:t>
            </a:fld>
            <a:endParaRPr lang="ru-RU"/>
          </a:p>
        </p:txBody>
      </p:sp>
      <p:sp>
        <p:nvSpPr>
          <p:cNvPr id="8" name="Rectangle 19"/>
          <p:cNvSpPr>
            <a:spLocks noGrp="1" noChangeArrowheads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AD9994-16AF-48AD-ABBB-05F2EB25780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17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0B02DC-FA7E-4E7C-AD79-CC09F53F4AFC}" type="datetime1">
              <a:rPr lang="ru-RU"/>
              <a:pPr>
                <a:defRPr/>
              </a:pPr>
              <a:t>12.09.2016</a:t>
            </a:fld>
            <a:endParaRPr lang="ru-RU"/>
          </a:p>
        </p:txBody>
      </p:sp>
      <p:sp>
        <p:nvSpPr>
          <p:cNvPr id="4" name="Rectangle 19"/>
          <p:cNvSpPr>
            <a:spLocks noGrp="1" noChangeArrowheads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B61D37-5872-4799-AAF4-B9D36ABD073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7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EC938F-CA99-4FEF-9E7E-9B2AB8F7C462}" type="datetime1">
              <a:rPr lang="ru-RU"/>
              <a:pPr>
                <a:defRPr/>
              </a:pPr>
              <a:t>12.09.2016</a:t>
            </a:fld>
            <a:endParaRPr lang="ru-RU"/>
          </a:p>
        </p:txBody>
      </p:sp>
      <p:sp>
        <p:nvSpPr>
          <p:cNvPr id="3" name="Rectangle 19"/>
          <p:cNvSpPr>
            <a:spLocks noGrp="1" noChangeArrowheads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F1C440-A6A7-46A3-BB7F-2EA6C3CB1F2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2900" y="363538"/>
            <a:ext cx="2255838" cy="15494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681288" y="363538"/>
            <a:ext cx="3833812" cy="780415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42900" y="1912938"/>
            <a:ext cx="2255838" cy="625475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17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C1AD62-284E-4601-9F38-A7ACA7F56B93}" type="datetime1">
              <a:rPr lang="ru-RU"/>
              <a:pPr>
                <a:defRPr/>
              </a:pPr>
              <a:t>12.09.2016</a:t>
            </a:fld>
            <a:endParaRPr lang="ru-RU"/>
          </a:p>
        </p:txBody>
      </p:sp>
      <p:sp>
        <p:nvSpPr>
          <p:cNvPr id="6" name="Rectangle 19"/>
          <p:cNvSpPr>
            <a:spLocks noGrp="1" noChangeArrowheads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32B81A-4762-4A1C-9A83-C1D1DE18ADF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7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0898EA-91AE-440A-9351-3CDCECC7CDBA}" type="datetime1">
              <a:rPr lang="ru-RU"/>
              <a:pPr>
                <a:defRPr/>
              </a:pPr>
              <a:t>12.09.2016</a:t>
            </a:fld>
            <a:endParaRPr lang="ru-RU"/>
          </a:p>
        </p:txBody>
      </p:sp>
      <p:sp>
        <p:nvSpPr>
          <p:cNvPr id="5" name="Rectangle 19"/>
          <p:cNvSpPr>
            <a:spLocks noGrp="1" noChangeArrowheads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04F902-B2CD-41AD-9F4E-6DE8EFF2F45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44613" y="6400800"/>
            <a:ext cx="4114800" cy="7556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344613" y="817563"/>
            <a:ext cx="41148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344613" y="7156450"/>
            <a:ext cx="4114800" cy="107315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17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30DD8E-89B7-494D-91DD-537BBB3A97A0}" type="datetime1">
              <a:rPr lang="ru-RU"/>
              <a:pPr>
                <a:defRPr/>
              </a:pPr>
              <a:t>12.09.2016</a:t>
            </a:fld>
            <a:endParaRPr lang="ru-RU"/>
          </a:p>
        </p:txBody>
      </p:sp>
      <p:sp>
        <p:nvSpPr>
          <p:cNvPr id="6" name="Rectangle 19"/>
          <p:cNvSpPr>
            <a:spLocks noGrp="1" noChangeArrowheads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9CC4D4-1778-4813-AF1D-422ACD10C6A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7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351139-7ECE-4B69-ABA1-87BAE34603D7}" type="datetime1">
              <a:rPr lang="ru-RU"/>
              <a:pPr>
                <a:defRPr/>
              </a:pPr>
              <a:t>12.09.2016</a:t>
            </a:fld>
            <a:endParaRPr lang="ru-RU"/>
          </a:p>
        </p:txBody>
      </p:sp>
      <p:sp>
        <p:nvSpPr>
          <p:cNvPr id="5" name="Rectangle 19"/>
          <p:cNvSpPr>
            <a:spLocks noGrp="1" noChangeArrowheads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A00C33-3F14-424B-9B00-08B271F8135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4970463" y="450850"/>
            <a:ext cx="1541462" cy="771366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42900" y="450850"/>
            <a:ext cx="4475163" cy="771366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7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AB074E-D277-4423-9BF9-A41DDFB3BBE1}" type="datetime1">
              <a:rPr lang="ru-RU"/>
              <a:pPr>
                <a:defRPr/>
              </a:pPr>
              <a:t>12.09.2016</a:t>
            </a:fld>
            <a:endParaRPr lang="ru-RU"/>
          </a:p>
        </p:txBody>
      </p:sp>
      <p:sp>
        <p:nvSpPr>
          <p:cNvPr id="5" name="Rectangle 19"/>
          <p:cNvSpPr>
            <a:spLocks noGrp="1" noChangeArrowheads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580940-1B8A-41AF-AF4B-93833D6D645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14350" y="2840038"/>
            <a:ext cx="5829300" cy="1960562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28700" y="5181600"/>
            <a:ext cx="4800600" cy="23368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17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258002-3129-42E3-BF56-CBC4EFB2F5CB}" type="datetime1">
              <a:rPr lang="ru-RU"/>
              <a:pPr>
                <a:defRPr/>
              </a:pPr>
              <a:t>12.09.2016</a:t>
            </a:fld>
            <a:endParaRPr lang="ru-RU"/>
          </a:p>
        </p:txBody>
      </p:sp>
      <p:sp>
        <p:nvSpPr>
          <p:cNvPr id="5" name="Rectangle 19"/>
          <p:cNvSpPr>
            <a:spLocks noGrp="1" noChangeArrowheads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D70270-56B6-4D89-9041-0FEA7EE545C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7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6E17B5-A6C3-4422-9F1A-2DD18EECBF3F}" type="datetime1">
              <a:rPr lang="ru-RU"/>
              <a:pPr>
                <a:defRPr/>
              </a:pPr>
              <a:t>12.09.2016</a:t>
            </a:fld>
            <a:endParaRPr lang="ru-RU"/>
          </a:p>
        </p:txBody>
      </p:sp>
      <p:sp>
        <p:nvSpPr>
          <p:cNvPr id="5" name="Rectangle 19"/>
          <p:cNvSpPr>
            <a:spLocks noGrp="1" noChangeArrowheads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BB52C2-2503-4BCD-8824-63C1FCA5DF5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1338" y="5875338"/>
            <a:ext cx="5829300" cy="18161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41338" y="3875088"/>
            <a:ext cx="5829300" cy="200025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17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43D5EE-7009-413F-A259-63BA7A3025DD}" type="datetime1">
              <a:rPr lang="ru-RU"/>
              <a:pPr>
                <a:defRPr/>
              </a:pPr>
              <a:t>12.09.2016</a:t>
            </a:fld>
            <a:endParaRPr lang="ru-RU"/>
          </a:p>
        </p:txBody>
      </p:sp>
      <p:sp>
        <p:nvSpPr>
          <p:cNvPr id="5" name="Rectangle 19"/>
          <p:cNvSpPr>
            <a:spLocks noGrp="1" noChangeArrowheads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D0F3E6-6358-44BC-8C5F-CF8B5711731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54050" y="3567113"/>
            <a:ext cx="2700338" cy="4597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3506788" y="3567113"/>
            <a:ext cx="2700337" cy="4597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17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1C3BFA-33CE-48FC-9BAA-36F21CC257A2}" type="datetime1">
              <a:rPr lang="ru-RU"/>
              <a:pPr>
                <a:defRPr/>
              </a:pPr>
              <a:t>12.09.2016</a:t>
            </a:fld>
            <a:endParaRPr lang="ru-RU"/>
          </a:p>
        </p:txBody>
      </p:sp>
      <p:sp>
        <p:nvSpPr>
          <p:cNvPr id="6" name="Rectangle 19"/>
          <p:cNvSpPr>
            <a:spLocks noGrp="1" noChangeArrowheads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8683CA-1A54-400A-B04C-9DA7EE9A90D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2900" y="366713"/>
            <a:ext cx="6172200" cy="1524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42900" y="2046288"/>
            <a:ext cx="3030538" cy="85407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342900" y="2900363"/>
            <a:ext cx="3030538" cy="526732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3484563" y="2046288"/>
            <a:ext cx="3030537" cy="85407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3484563" y="2900363"/>
            <a:ext cx="3030537" cy="526732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17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550323-7054-4F00-B2A6-9AA285641A45}" type="datetime1">
              <a:rPr lang="ru-RU"/>
              <a:pPr>
                <a:defRPr/>
              </a:pPr>
              <a:t>12.09.2016</a:t>
            </a:fld>
            <a:endParaRPr lang="ru-RU"/>
          </a:p>
        </p:txBody>
      </p:sp>
      <p:sp>
        <p:nvSpPr>
          <p:cNvPr id="8" name="Rectangle 19"/>
          <p:cNvSpPr>
            <a:spLocks noGrp="1" noChangeArrowheads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543254-C945-4A6C-9965-6D283B014E5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17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6F5074-A2AE-48AC-9EE4-9202ADDFDB3A}" type="datetime1">
              <a:rPr lang="ru-RU"/>
              <a:pPr>
                <a:defRPr/>
              </a:pPr>
              <a:t>12.09.2016</a:t>
            </a:fld>
            <a:endParaRPr lang="ru-RU"/>
          </a:p>
        </p:txBody>
      </p:sp>
      <p:sp>
        <p:nvSpPr>
          <p:cNvPr id="4" name="Rectangle 19"/>
          <p:cNvSpPr>
            <a:spLocks noGrp="1" noChangeArrowheads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AE8649-EA2F-4963-BBCC-1762737E553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7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6A2D6B-2B1B-4081-8F55-80DD19E23B59}" type="datetime1">
              <a:rPr lang="ru-RU"/>
              <a:pPr>
                <a:defRPr/>
              </a:pPr>
              <a:t>12.09.2016</a:t>
            </a:fld>
            <a:endParaRPr lang="ru-RU"/>
          </a:p>
        </p:txBody>
      </p:sp>
      <p:sp>
        <p:nvSpPr>
          <p:cNvPr id="3" name="Rectangle 19"/>
          <p:cNvSpPr>
            <a:spLocks noGrp="1" noChangeArrowheads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0A0608-7C1B-4B06-A5DE-177FBD6D81B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1338" y="5875338"/>
            <a:ext cx="5829300" cy="18161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41338" y="3875088"/>
            <a:ext cx="5829300" cy="200025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17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4DFB7C-1B36-4C08-ABB7-762685B33001}" type="datetime1">
              <a:rPr lang="ru-RU"/>
              <a:pPr>
                <a:defRPr/>
              </a:pPr>
              <a:t>12.09.2016</a:t>
            </a:fld>
            <a:endParaRPr lang="ru-RU"/>
          </a:p>
        </p:txBody>
      </p:sp>
      <p:sp>
        <p:nvSpPr>
          <p:cNvPr id="5" name="Rectangle 19"/>
          <p:cNvSpPr>
            <a:spLocks noGrp="1" noChangeArrowheads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9E43FD-83E4-485C-B1CA-B74B5464E49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2900" y="363538"/>
            <a:ext cx="2255838" cy="15494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681288" y="363538"/>
            <a:ext cx="3833812" cy="780415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42900" y="1912938"/>
            <a:ext cx="2255838" cy="625475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17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01FF3F-B59D-4A7D-B403-44ABB3A216A4}" type="datetime1">
              <a:rPr lang="ru-RU"/>
              <a:pPr>
                <a:defRPr/>
              </a:pPr>
              <a:t>12.09.2016</a:t>
            </a:fld>
            <a:endParaRPr lang="ru-RU"/>
          </a:p>
        </p:txBody>
      </p:sp>
      <p:sp>
        <p:nvSpPr>
          <p:cNvPr id="6" name="Rectangle 19"/>
          <p:cNvSpPr>
            <a:spLocks noGrp="1" noChangeArrowheads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753895-9CAB-4E3C-8472-E8A5753B22E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44613" y="6400800"/>
            <a:ext cx="4114800" cy="7556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344613" y="817563"/>
            <a:ext cx="41148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344613" y="7156450"/>
            <a:ext cx="4114800" cy="107315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17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97F72A-E85F-4826-8A78-842ABE6DC7F9}" type="datetime1">
              <a:rPr lang="ru-RU"/>
              <a:pPr>
                <a:defRPr/>
              </a:pPr>
              <a:t>12.09.2016</a:t>
            </a:fld>
            <a:endParaRPr lang="ru-RU"/>
          </a:p>
        </p:txBody>
      </p:sp>
      <p:sp>
        <p:nvSpPr>
          <p:cNvPr id="6" name="Rectangle 19"/>
          <p:cNvSpPr>
            <a:spLocks noGrp="1" noChangeArrowheads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3A92C2-DBB1-485F-9E9E-BCD95512C51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7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2F736D-D2FD-4A8F-ABD8-5B0F32BAC644}" type="datetime1">
              <a:rPr lang="ru-RU"/>
              <a:pPr>
                <a:defRPr/>
              </a:pPr>
              <a:t>12.09.2016</a:t>
            </a:fld>
            <a:endParaRPr lang="ru-RU"/>
          </a:p>
        </p:txBody>
      </p:sp>
      <p:sp>
        <p:nvSpPr>
          <p:cNvPr id="5" name="Rectangle 19"/>
          <p:cNvSpPr>
            <a:spLocks noGrp="1" noChangeArrowheads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7723F9-55FE-4BE6-999E-75508819850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4970463" y="450850"/>
            <a:ext cx="1541462" cy="771366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42900" y="450850"/>
            <a:ext cx="4475163" cy="771366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7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C2243A-D6A2-41BC-81A2-0BEE6F16858A}" type="datetime1">
              <a:rPr lang="ru-RU"/>
              <a:pPr>
                <a:defRPr/>
              </a:pPr>
              <a:t>12.09.2016</a:t>
            </a:fld>
            <a:endParaRPr lang="ru-RU"/>
          </a:p>
        </p:txBody>
      </p:sp>
      <p:sp>
        <p:nvSpPr>
          <p:cNvPr id="5" name="Rectangle 19"/>
          <p:cNvSpPr>
            <a:spLocks noGrp="1" noChangeArrowheads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991556-8EFD-4190-8563-4D064061227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54050" y="3567113"/>
            <a:ext cx="2700338" cy="4597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3506788" y="3567113"/>
            <a:ext cx="2700337" cy="4597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17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BB5A3E-62F9-420A-9E00-47497450D966}" type="datetime1">
              <a:rPr lang="ru-RU"/>
              <a:pPr>
                <a:defRPr/>
              </a:pPr>
              <a:t>12.09.2016</a:t>
            </a:fld>
            <a:endParaRPr lang="ru-RU"/>
          </a:p>
        </p:txBody>
      </p:sp>
      <p:sp>
        <p:nvSpPr>
          <p:cNvPr id="6" name="Rectangle 19"/>
          <p:cNvSpPr>
            <a:spLocks noGrp="1" noChangeArrowheads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28614C-BEB0-42E1-87E7-532A9B3316A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2900" y="366713"/>
            <a:ext cx="6172200" cy="1524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42900" y="2046288"/>
            <a:ext cx="3030538" cy="85407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342900" y="2900363"/>
            <a:ext cx="3030538" cy="526732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3484563" y="2046288"/>
            <a:ext cx="3030537" cy="85407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3484563" y="2900363"/>
            <a:ext cx="3030537" cy="526732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17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04BA34-96F9-40E3-B82C-5C579E22AA4A}" type="datetime1">
              <a:rPr lang="ru-RU"/>
              <a:pPr>
                <a:defRPr/>
              </a:pPr>
              <a:t>12.09.2016</a:t>
            </a:fld>
            <a:endParaRPr lang="ru-RU"/>
          </a:p>
        </p:txBody>
      </p:sp>
      <p:sp>
        <p:nvSpPr>
          <p:cNvPr id="8" name="Rectangle 19"/>
          <p:cNvSpPr>
            <a:spLocks noGrp="1" noChangeArrowheads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27DD2B-6F24-4FD8-BB38-D07F5ACA920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17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30EE4D-5E5D-408D-AA2A-808A2950248D}" type="datetime1">
              <a:rPr lang="ru-RU"/>
              <a:pPr>
                <a:defRPr/>
              </a:pPr>
              <a:t>12.09.2016</a:t>
            </a:fld>
            <a:endParaRPr lang="ru-RU"/>
          </a:p>
        </p:txBody>
      </p:sp>
      <p:sp>
        <p:nvSpPr>
          <p:cNvPr id="4" name="Rectangle 19"/>
          <p:cNvSpPr>
            <a:spLocks noGrp="1" noChangeArrowheads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D21A2A-4885-49FB-8F14-475A23AB251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7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D275C9-A4BA-4958-8426-F4721081D8BC}" type="datetime1">
              <a:rPr lang="ru-RU"/>
              <a:pPr>
                <a:defRPr/>
              </a:pPr>
              <a:t>12.09.2016</a:t>
            </a:fld>
            <a:endParaRPr lang="ru-RU"/>
          </a:p>
        </p:txBody>
      </p:sp>
      <p:sp>
        <p:nvSpPr>
          <p:cNvPr id="3" name="Rectangle 19"/>
          <p:cNvSpPr>
            <a:spLocks noGrp="1" noChangeArrowheads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A68419-B27D-4F24-9148-17F29F034E4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2900" y="363538"/>
            <a:ext cx="2255838" cy="15494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681288" y="363538"/>
            <a:ext cx="3833812" cy="780415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42900" y="1912938"/>
            <a:ext cx="2255838" cy="625475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17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869692-ABFE-481B-839E-CFAAF27716EC}" type="datetime1">
              <a:rPr lang="ru-RU"/>
              <a:pPr>
                <a:defRPr/>
              </a:pPr>
              <a:t>12.09.2016</a:t>
            </a:fld>
            <a:endParaRPr lang="ru-RU"/>
          </a:p>
        </p:txBody>
      </p:sp>
      <p:sp>
        <p:nvSpPr>
          <p:cNvPr id="6" name="Rectangle 19"/>
          <p:cNvSpPr>
            <a:spLocks noGrp="1" noChangeArrowheads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6D3665-DF9E-4B99-83E1-E907D27EEBD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AAC379-2B99-49B4-B1DD-8979D7D1F063}" type="datetime1">
              <a:rPr lang="ru-RU"/>
              <a:pPr>
                <a:defRPr/>
              </a:pPr>
              <a:t>12.09.2016</a:t>
            </a:fld>
            <a:endParaRPr lang="ru-RU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E374CD-0266-4707-BDC8-2524ED7F1F9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44613" y="6400800"/>
            <a:ext cx="4114800" cy="7556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344613" y="817563"/>
            <a:ext cx="41148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344613" y="7156450"/>
            <a:ext cx="4114800" cy="107315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17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AF0A99-3BEC-43E3-BCB7-54AC384A458E}" type="datetime1">
              <a:rPr lang="ru-RU"/>
              <a:pPr>
                <a:defRPr/>
              </a:pPr>
              <a:t>12.09.2016</a:t>
            </a:fld>
            <a:endParaRPr lang="ru-RU"/>
          </a:p>
        </p:txBody>
      </p:sp>
      <p:sp>
        <p:nvSpPr>
          <p:cNvPr id="6" name="Rectangle 19"/>
          <p:cNvSpPr>
            <a:spLocks noGrp="1" noChangeArrowheads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BBF8D6-D72D-473D-9A65-2F2B0D23D13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7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25E5CE-B0AF-49AC-B6E6-395B4A643CAD}" type="datetime1">
              <a:rPr lang="ru-RU"/>
              <a:pPr>
                <a:defRPr/>
              </a:pPr>
              <a:t>12.09.2016</a:t>
            </a:fld>
            <a:endParaRPr lang="ru-RU"/>
          </a:p>
        </p:txBody>
      </p:sp>
      <p:sp>
        <p:nvSpPr>
          <p:cNvPr id="5" name="Rectangle 19"/>
          <p:cNvSpPr>
            <a:spLocks noGrp="1" noChangeArrowheads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908F0A-3682-411A-8DF1-6848480E169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4970463" y="450850"/>
            <a:ext cx="1541462" cy="771366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42900" y="450850"/>
            <a:ext cx="4475163" cy="771366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7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455332-E3F9-4309-B437-E1C93AFC6C90}" type="datetime1">
              <a:rPr lang="ru-RU"/>
              <a:pPr>
                <a:defRPr/>
              </a:pPr>
              <a:t>12.09.2016</a:t>
            </a:fld>
            <a:endParaRPr lang="ru-RU"/>
          </a:p>
        </p:txBody>
      </p:sp>
      <p:sp>
        <p:nvSpPr>
          <p:cNvPr id="5" name="Rectangle 19"/>
          <p:cNvSpPr>
            <a:spLocks noGrp="1" noChangeArrowheads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497C93-DDE2-49F0-9F29-6CF192D656F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14350" y="2840038"/>
            <a:ext cx="5829300" cy="1960562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28700" y="5181600"/>
            <a:ext cx="4800600" cy="23368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62F909-0557-4BAC-A8FC-3FA091A65D4F}" type="datetime1">
              <a:rPr lang="ru-RU"/>
              <a:pPr>
                <a:defRPr/>
              </a:pPr>
              <a:t>12.09.2016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1480CD-1F91-4AD9-BAEE-95314982B0E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FCA2C8-385C-406A-AB76-40ECEBFC3541}" type="datetime1">
              <a:rPr lang="ru-RU"/>
              <a:pPr>
                <a:defRPr/>
              </a:pPr>
              <a:t>12.09.2016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B01B1B-0797-4D2F-B6BA-6917FA1FEB4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1338" y="5875338"/>
            <a:ext cx="5829300" cy="18161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41338" y="3875088"/>
            <a:ext cx="5829300" cy="200025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B7608B-C2AA-49CE-81F6-4D0C7081DE69}" type="datetime1">
              <a:rPr lang="ru-RU"/>
              <a:pPr>
                <a:defRPr/>
              </a:pPr>
              <a:t>12.09.2016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D3FE35-DF67-4371-A754-C87CE43F5D5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54050" y="3567113"/>
            <a:ext cx="2700338" cy="4597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3506788" y="3567113"/>
            <a:ext cx="2700337" cy="4597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136D9B-629A-4778-99F8-829911A1F1F3}" type="datetime1">
              <a:rPr lang="ru-RU"/>
              <a:pPr>
                <a:defRPr/>
              </a:pPr>
              <a:t>12.09.2016</a:t>
            </a:fld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1CE07F-9689-442D-A8E0-36CBCD59B4E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2900" y="366713"/>
            <a:ext cx="6172200" cy="1524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42900" y="2046288"/>
            <a:ext cx="3030538" cy="85407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342900" y="2900363"/>
            <a:ext cx="3030538" cy="526732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3484563" y="2046288"/>
            <a:ext cx="3030537" cy="85407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3484563" y="2900363"/>
            <a:ext cx="3030537" cy="526732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3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2EAF37-4710-4ED0-B480-7505B56E5627}" type="datetime1">
              <a:rPr lang="ru-RU"/>
              <a:pPr>
                <a:defRPr/>
              </a:pPr>
              <a:t>12.09.2016</a:t>
            </a:fld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3D7711-E292-43CA-BD4E-A68517E8CAC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4E6E8B-AED0-425E-BE8B-32C271A38644}" type="datetime1">
              <a:rPr lang="ru-RU"/>
              <a:pPr>
                <a:defRPr/>
              </a:pPr>
              <a:t>12.09.2016</a:t>
            </a:fld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F07E07-E19B-459B-8085-391B3CA1A9D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4047DF-7D62-4C4A-9375-93294C8A618A}" type="datetime1">
              <a:rPr lang="ru-RU"/>
              <a:pPr>
                <a:defRPr/>
              </a:pPr>
              <a:t>12.09.2016</a:t>
            </a:fld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A5ADD0-566F-48EE-A7CB-3E2FC6C3DD8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1338" y="5875338"/>
            <a:ext cx="5829300" cy="18161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41338" y="3875088"/>
            <a:ext cx="5829300" cy="200025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4427D4-B67B-4DC6-88FE-A8402047B553}" type="datetime1">
              <a:rPr lang="ru-RU"/>
              <a:pPr>
                <a:defRPr/>
              </a:pPr>
              <a:t>12.09.2016</a:t>
            </a:fld>
            <a:endParaRPr lang="ru-RU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79C25A-7D2F-4F86-BCD8-3B41B8E431F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2900" y="363538"/>
            <a:ext cx="2255838" cy="15494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681288" y="363538"/>
            <a:ext cx="3833812" cy="780415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42900" y="1912938"/>
            <a:ext cx="2255838" cy="625475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05AE2E-FF92-41CE-9C90-0E045ED85FDC}" type="datetime1">
              <a:rPr lang="ru-RU"/>
              <a:pPr>
                <a:defRPr/>
              </a:pPr>
              <a:t>12.09.2016</a:t>
            </a:fld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DF9EA4-93D9-4DD1-9070-102D57124EC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44613" y="6400800"/>
            <a:ext cx="4114800" cy="7556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344613" y="817563"/>
            <a:ext cx="41148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344613" y="7156450"/>
            <a:ext cx="4114800" cy="107315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EA854A-1979-455D-B1D7-73F1EFEC9CE2}" type="datetime1">
              <a:rPr lang="ru-RU"/>
              <a:pPr>
                <a:defRPr/>
              </a:pPr>
              <a:t>12.09.2016</a:t>
            </a:fld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5A2B54-B52D-435F-9011-1510F0F39FA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D56D48-81FD-4189-8F70-25C9A0329A34}" type="datetime1">
              <a:rPr lang="ru-RU"/>
              <a:pPr>
                <a:defRPr/>
              </a:pPr>
              <a:t>12.09.2016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FDA9AF-9608-4DB7-BCF0-ABB5EC742FB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4970463" y="450850"/>
            <a:ext cx="1541462" cy="771366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42900" y="450850"/>
            <a:ext cx="4475163" cy="771366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270401-6A6C-47E5-9D48-13A409138C2F}" type="datetime1">
              <a:rPr lang="ru-RU"/>
              <a:pPr>
                <a:defRPr/>
              </a:pPr>
              <a:t>12.09.2016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7AF270-BEE9-43BE-8AE8-5E4D143C600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14350" y="2840038"/>
            <a:ext cx="5829300" cy="1960562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28700" y="5181600"/>
            <a:ext cx="4800600" cy="23368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17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AAD6B8-EB1B-446E-84AB-464C94359B0C}" type="datetime1">
              <a:rPr lang="ru-RU"/>
              <a:pPr>
                <a:defRPr/>
              </a:pPr>
              <a:t>12.09.2016</a:t>
            </a:fld>
            <a:endParaRPr lang="ru-RU"/>
          </a:p>
        </p:txBody>
      </p:sp>
      <p:sp>
        <p:nvSpPr>
          <p:cNvPr id="5" name="Rectangle 19"/>
          <p:cNvSpPr>
            <a:spLocks noGrp="1" noChangeArrowheads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9E17CB-ED27-4DC4-8B49-4678C590C92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7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99DC18-E9C9-4A70-8AAE-ED7F906E7CBE}" type="datetime1">
              <a:rPr lang="ru-RU"/>
              <a:pPr>
                <a:defRPr/>
              </a:pPr>
              <a:t>12.09.2016</a:t>
            </a:fld>
            <a:endParaRPr lang="ru-RU"/>
          </a:p>
        </p:txBody>
      </p:sp>
      <p:sp>
        <p:nvSpPr>
          <p:cNvPr id="5" name="Rectangle 19"/>
          <p:cNvSpPr>
            <a:spLocks noGrp="1" noChangeArrowheads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4B8A97-251E-4D85-B832-92A53E1DFDF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1338" y="5875338"/>
            <a:ext cx="5829300" cy="18161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41338" y="3875088"/>
            <a:ext cx="5829300" cy="200025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17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85D6D1-97A3-4033-953F-D60969D21CC6}" type="datetime1">
              <a:rPr lang="ru-RU"/>
              <a:pPr>
                <a:defRPr/>
              </a:pPr>
              <a:t>12.09.2016</a:t>
            </a:fld>
            <a:endParaRPr lang="ru-RU"/>
          </a:p>
        </p:txBody>
      </p:sp>
      <p:sp>
        <p:nvSpPr>
          <p:cNvPr id="5" name="Rectangle 19"/>
          <p:cNvSpPr>
            <a:spLocks noGrp="1" noChangeArrowheads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F701C0-47A7-454F-971F-298AEDBF8BB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54050" y="3567113"/>
            <a:ext cx="2700338" cy="4597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3506788" y="3567113"/>
            <a:ext cx="2700337" cy="4597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17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FE2762-6129-4AB9-980B-7E8C5EB44305}" type="datetime1">
              <a:rPr lang="ru-RU"/>
              <a:pPr>
                <a:defRPr/>
              </a:pPr>
              <a:t>12.09.2016</a:t>
            </a:fld>
            <a:endParaRPr lang="ru-RU"/>
          </a:p>
        </p:txBody>
      </p:sp>
      <p:sp>
        <p:nvSpPr>
          <p:cNvPr id="6" name="Rectangle 19"/>
          <p:cNvSpPr>
            <a:spLocks noGrp="1" noChangeArrowheads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18C184-49FF-4EEE-B02B-A38F927BEBA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2900" y="366713"/>
            <a:ext cx="6172200" cy="1524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42900" y="2046288"/>
            <a:ext cx="3030538" cy="85407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342900" y="2900363"/>
            <a:ext cx="3030538" cy="526732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3484563" y="2046288"/>
            <a:ext cx="3030537" cy="85407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3484563" y="2900363"/>
            <a:ext cx="3030537" cy="526732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17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FBF709-5F00-42F0-815B-B0AF96B355EC}" type="datetime1">
              <a:rPr lang="ru-RU"/>
              <a:pPr>
                <a:defRPr/>
              </a:pPr>
              <a:t>12.09.2016</a:t>
            </a:fld>
            <a:endParaRPr lang="ru-RU"/>
          </a:p>
        </p:txBody>
      </p:sp>
      <p:sp>
        <p:nvSpPr>
          <p:cNvPr id="8" name="Rectangle 19"/>
          <p:cNvSpPr>
            <a:spLocks noGrp="1" noChangeArrowheads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3C4AC8-FB03-4421-ACDD-94E1FB9F186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17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50B61B-992F-466B-B58F-4DFEC1F85360}" type="datetime1">
              <a:rPr lang="ru-RU"/>
              <a:pPr>
                <a:defRPr/>
              </a:pPr>
              <a:t>12.09.2016</a:t>
            </a:fld>
            <a:endParaRPr lang="ru-RU"/>
          </a:p>
        </p:txBody>
      </p:sp>
      <p:sp>
        <p:nvSpPr>
          <p:cNvPr id="4" name="Rectangle 19"/>
          <p:cNvSpPr>
            <a:spLocks noGrp="1" noChangeArrowheads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116CDC-6135-4629-ADD2-DB86F0706CB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54050" y="3567113"/>
            <a:ext cx="2700338" cy="4597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3506788" y="3567113"/>
            <a:ext cx="2700337" cy="4597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ADD86E-48CB-4465-9EF3-9F7F32CCB0F3}" type="datetime1">
              <a:rPr lang="ru-RU"/>
              <a:pPr>
                <a:defRPr/>
              </a:pPr>
              <a:t>12.09.2016</a:t>
            </a:fld>
            <a:endParaRPr lang="ru-RU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B3114A-2DF9-459B-B075-58FE5C6D574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7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53D4D1-8CE2-40B6-8B03-615C4201A476}" type="datetime1">
              <a:rPr lang="ru-RU"/>
              <a:pPr>
                <a:defRPr/>
              </a:pPr>
              <a:t>12.09.2016</a:t>
            </a:fld>
            <a:endParaRPr lang="ru-RU"/>
          </a:p>
        </p:txBody>
      </p:sp>
      <p:sp>
        <p:nvSpPr>
          <p:cNvPr id="3" name="Rectangle 19"/>
          <p:cNvSpPr>
            <a:spLocks noGrp="1" noChangeArrowheads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81061E-8F39-4667-A88D-F03F1E4A196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2900" y="363538"/>
            <a:ext cx="2255838" cy="15494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681288" y="363538"/>
            <a:ext cx="3833812" cy="780415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42900" y="1912938"/>
            <a:ext cx="2255838" cy="625475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17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11796A-9927-4892-888A-DEC2EA38F94A}" type="datetime1">
              <a:rPr lang="ru-RU"/>
              <a:pPr>
                <a:defRPr/>
              </a:pPr>
              <a:t>12.09.2016</a:t>
            </a:fld>
            <a:endParaRPr lang="ru-RU"/>
          </a:p>
        </p:txBody>
      </p:sp>
      <p:sp>
        <p:nvSpPr>
          <p:cNvPr id="6" name="Rectangle 19"/>
          <p:cNvSpPr>
            <a:spLocks noGrp="1" noChangeArrowheads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5658DE-FF11-4E2C-BDD3-4DBB5DF6A1F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44613" y="6400800"/>
            <a:ext cx="4114800" cy="7556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344613" y="817563"/>
            <a:ext cx="41148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344613" y="7156450"/>
            <a:ext cx="4114800" cy="107315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17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B5E399-DE51-4AC7-8D57-A0900586E5A9}" type="datetime1">
              <a:rPr lang="ru-RU"/>
              <a:pPr>
                <a:defRPr/>
              </a:pPr>
              <a:t>12.09.2016</a:t>
            </a:fld>
            <a:endParaRPr lang="ru-RU"/>
          </a:p>
        </p:txBody>
      </p:sp>
      <p:sp>
        <p:nvSpPr>
          <p:cNvPr id="6" name="Rectangle 19"/>
          <p:cNvSpPr>
            <a:spLocks noGrp="1" noChangeArrowheads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08FD47-6DAA-45A0-B96A-56DA9545F0D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7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6949A2-797A-4F9D-AB77-B2B379DB3F92}" type="datetime1">
              <a:rPr lang="ru-RU"/>
              <a:pPr>
                <a:defRPr/>
              </a:pPr>
              <a:t>12.09.2016</a:t>
            </a:fld>
            <a:endParaRPr lang="ru-RU"/>
          </a:p>
        </p:txBody>
      </p:sp>
      <p:sp>
        <p:nvSpPr>
          <p:cNvPr id="5" name="Rectangle 19"/>
          <p:cNvSpPr>
            <a:spLocks noGrp="1" noChangeArrowheads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D90607-CD01-48CE-A444-DBA8519E3F4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4970463" y="450850"/>
            <a:ext cx="1541462" cy="771366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42900" y="450850"/>
            <a:ext cx="4475163" cy="771366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7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598A99-0DE6-471D-8F7A-82D61DFCF403}" type="datetime1">
              <a:rPr lang="ru-RU"/>
              <a:pPr>
                <a:defRPr/>
              </a:pPr>
              <a:t>12.09.2016</a:t>
            </a:fld>
            <a:endParaRPr lang="ru-RU"/>
          </a:p>
        </p:txBody>
      </p:sp>
      <p:sp>
        <p:nvSpPr>
          <p:cNvPr id="5" name="Rectangle 19"/>
          <p:cNvSpPr>
            <a:spLocks noGrp="1" noChangeArrowheads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D41C12-9CD7-4F54-B57D-18C7393F485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14350" y="2840038"/>
            <a:ext cx="5829300" cy="1960562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28700" y="5181600"/>
            <a:ext cx="4800600" cy="23368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16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755E43-222C-4BB1-BA60-33D9AF0567C7}" type="datetime1">
              <a:rPr lang="ru-RU"/>
              <a:pPr>
                <a:defRPr/>
              </a:pPr>
              <a:t>12.09.2016</a:t>
            </a:fld>
            <a:endParaRPr lang="ru-RU"/>
          </a:p>
        </p:txBody>
      </p:sp>
      <p:sp>
        <p:nvSpPr>
          <p:cNvPr id="5" name="Rectangle 18"/>
          <p:cNvSpPr>
            <a:spLocks noGrp="1" noChangeArrowheads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2025FC-BBCA-495F-B8BE-BF840B4EE8C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6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1498E1-203A-4F2B-951D-8C628C7FD447}" type="datetime1">
              <a:rPr lang="ru-RU"/>
              <a:pPr>
                <a:defRPr/>
              </a:pPr>
              <a:t>12.09.2016</a:t>
            </a:fld>
            <a:endParaRPr lang="ru-RU"/>
          </a:p>
        </p:txBody>
      </p:sp>
      <p:sp>
        <p:nvSpPr>
          <p:cNvPr id="5" name="Rectangle 18"/>
          <p:cNvSpPr>
            <a:spLocks noGrp="1" noChangeArrowheads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0D5128-7AF9-43AE-97D8-D950C249363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1338" y="5875338"/>
            <a:ext cx="5829300" cy="18161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41338" y="3875088"/>
            <a:ext cx="5829300" cy="200025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16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D38B05-A272-4E77-B200-34B4749CBDA7}" type="datetime1">
              <a:rPr lang="ru-RU"/>
              <a:pPr>
                <a:defRPr/>
              </a:pPr>
              <a:t>12.09.2016</a:t>
            </a:fld>
            <a:endParaRPr lang="ru-RU"/>
          </a:p>
        </p:txBody>
      </p:sp>
      <p:sp>
        <p:nvSpPr>
          <p:cNvPr id="5" name="Rectangle 18"/>
          <p:cNvSpPr>
            <a:spLocks noGrp="1" noChangeArrowheads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981C9D-6BA1-495E-B8F1-8D6D418B35D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54050" y="3567113"/>
            <a:ext cx="2700338" cy="4597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3506788" y="3567113"/>
            <a:ext cx="2700337" cy="4597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16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AF9814-F4A3-47CE-B5B8-1F8BBA72DEE9}" type="datetime1">
              <a:rPr lang="ru-RU"/>
              <a:pPr>
                <a:defRPr/>
              </a:pPr>
              <a:t>12.09.2016</a:t>
            </a:fld>
            <a:endParaRPr lang="ru-RU"/>
          </a:p>
        </p:txBody>
      </p:sp>
      <p:sp>
        <p:nvSpPr>
          <p:cNvPr id="6" name="Rectangle 18"/>
          <p:cNvSpPr>
            <a:spLocks noGrp="1" noChangeArrowheads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E27440-5641-4909-ADCB-2B36EBEBA0B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2900" y="366713"/>
            <a:ext cx="6172200" cy="1524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42900" y="2046288"/>
            <a:ext cx="3030538" cy="85407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342900" y="2900363"/>
            <a:ext cx="3030538" cy="526732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3484563" y="2046288"/>
            <a:ext cx="3030537" cy="85407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3484563" y="2900363"/>
            <a:ext cx="3030537" cy="526732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16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0FBB95-61A7-44E6-9BC1-32C5BD90E866}" type="datetime1">
              <a:rPr lang="ru-RU"/>
              <a:pPr>
                <a:defRPr/>
              </a:pPr>
              <a:t>12.09.2016</a:t>
            </a:fld>
            <a:endParaRPr lang="ru-RU"/>
          </a:p>
        </p:txBody>
      </p:sp>
      <p:sp>
        <p:nvSpPr>
          <p:cNvPr id="8" name="Rectangle 18"/>
          <p:cNvSpPr>
            <a:spLocks noGrp="1" noChangeArrowheads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44A76D-9EDF-493D-9EF4-33655F074F1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2900" y="366713"/>
            <a:ext cx="6172200" cy="1524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42900" y="2046288"/>
            <a:ext cx="3030538" cy="85407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342900" y="2900363"/>
            <a:ext cx="3030538" cy="526732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3484563" y="2046288"/>
            <a:ext cx="3030537" cy="85407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3484563" y="2900363"/>
            <a:ext cx="3030537" cy="526732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6EBC6C-E6D4-42EC-8526-30EBF79388D2}" type="datetime1">
              <a:rPr lang="ru-RU"/>
              <a:pPr>
                <a:defRPr/>
              </a:pPr>
              <a:t>12.09.2016</a:t>
            </a:fld>
            <a:endParaRPr lang="ru-RU"/>
          </a:p>
        </p:txBody>
      </p:sp>
      <p:sp>
        <p:nvSpPr>
          <p:cNvPr id="8" name="Rectangle 11"/>
          <p:cNvSpPr>
            <a:spLocks noGrp="1" noChangeArrowheads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850C62-62FB-4EC0-907A-544A78EA10C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16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8B7950-ED3B-4D01-AA37-A3784BF4ECA5}" type="datetime1">
              <a:rPr lang="ru-RU"/>
              <a:pPr>
                <a:defRPr/>
              </a:pPr>
              <a:t>12.09.2016</a:t>
            </a:fld>
            <a:endParaRPr lang="ru-RU"/>
          </a:p>
        </p:txBody>
      </p:sp>
      <p:sp>
        <p:nvSpPr>
          <p:cNvPr id="4" name="Rectangle 18"/>
          <p:cNvSpPr>
            <a:spLocks noGrp="1" noChangeArrowheads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F18A92-8C78-478F-90CB-95CC47ECB4E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6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8BF3A9-F749-4224-B2DB-2A1FEBA91DEF}" type="datetime1">
              <a:rPr lang="ru-RU"/>
              <a:pPr>
                <a:defRPr/>
              </a:pPr>
              <a:t>12.09.2016</a:t>
            </a:fld>
            <a:endParaRPr lang="ru-RU"/>
          </a:p>
        </p:txBody>
      </p:sp>
      <p:sp>
        <p:nvSpPr>
          <p:cNvPr id="3" name="Rectangle 18"/>
          <p:cNvSpPr>
            <a:spLocks noGrp="1" noChangeArrowheads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E205A4-97EF-4BFA-A590-CFE0E138B08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2900" y="363538"/>
            <a:ext cx="2255838" cy="15494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681288" y="363538"/>
            <a:ext cx="3833812" cy="780415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42900" y="1912938"/>
            <a:ext cx="2255838" cy="625475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16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4C5EC4-A727-4E2C-96F6-CE4573D3D630}" type="datetime1">
              <a:rPr lang="ru-RU"/>
              <a:pPr>
                <a:defRPr/>
              </a:pPr>
              <a:t>12.09.2016</a:t>
            </a:fld>
            <a:endParaRPr lang="ru-RU"/>
          </a:p>
        </p:txBody>
      </p:sp>
      <p:sp>
        <p:nvSpPr>
          <p:cNvPr id="6" name="Rectangle 18"/>
          <p:cNvSpPr>
            <a:spLocks noGrp="1" noChangeArrowheads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EA3643-DD82-4A02-9A69-78C3F5E8FB4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44613" y="6400800"/>
            <a:ext cx="4114800" cy="7556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344613" y="817563"/>
            <a:ext cx="41148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344613" y="7156450"/>
            <a:ext cx="4114800" cy="107315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16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F9587F-B238-4A04-887F-80F3E16416F4}" type="datetime1">
              <a:rPr lang="ru-RU"/>
              <a:pPr>
                <a:defRPr/>
              </a:pPr>
              <a:t>12.09.2016</a:t>
            </a:fld>
            <a:endParaRPr lang="ru-RU"/>
          </a:p>
        </p:txBody>
      </p:sp>
      <p:sp>
        <p:nvSpPr>
          <p:cNvPr id="6" name="Rectangle 18"/>
          <p:cNvSpPr>
            <a:spLocks noGrp="1" noChangeArrowheads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576737-8258-4312-97CE-3F3237E9B69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6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CE8A7E-7C6B-4814-A9DD-9D9A7FBD55D1}" type="datetime1">
              <a:rPr lang="ru-RU"/>
              <a:pPr>
                <a:defRPr/>
              </a:pPr>
              <a:t>12.09.2016</a:t>
            </a:fld>
            <a:endParaRPr lang="ru-RU"/>
          </a:p>
        </p:txBody>
      </p:sp>
      <p:sp>
        <p:nvSpPr>
          <p:cNvPr id="5" name="Rectangle 18"/>
          <p:cNvSpPr>
            <a:spLocks noGrp="1" noChangeArrowheads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B6D500-B74B-4441-9105-C6F5AF8FF68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4970463" y="450850"/>
            <a:ext cx="1541462" cy="771366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42900" y="450850"/>
            <a:ext cx="4475163" cy="771366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6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37D6BA-CAAE-4889-8934-17201A34693E}" type="datetime1">
              <a:rPr lang="ru-RU"/>
              <a:pPr>
                <a:defRPr/>
              </a:pPr>
              <a:t>12.09.2016</a:t>
            </a:fld>
            <a:endParaRPr lang="ru-RU"/>
          </a:p>
        </p:txBody>
      </p:sp>
      <p:sp>
        <p:nvSpPr>
          <p:cNvPr id="5" name="Rectangle 18"/>
          <p:cNvSpPr>
            <a:spLocks noGrp="1" noChangeArrowheads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1706B5-3295-48ED-9097-58580B71693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14350" y="2840038"/>
            <a:ext cx="5829300" cy="1960562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28700" y="5181600"/>
            <a:ext cx="4800600" cy="23368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17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68A66B-F9DF-4D05-8B7D-7C6257DDC9AC}" type="datetime1">
              <a:rPr lang="ru-RU"/>
              <a:pPr>
                <a:defRPr/>
              </a:pPr>
              <a:t>12.09.2016</a:t>
            </a:fld>
            <a:endParaRPr lang="ru-RU"/>
          </a:p>
        </p:txBody>
      </p:sp>
      <p:sp>
        <p:nvSpPr>
          <p:cNvPr id="5" name="Rectangle 19"/>
          <p:cNvSpPr>
            <a:spLocks noGrp="1" noChangeArrowheads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906EC4-FDDD-4F8D-A929-B088D97D1F5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7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5CAE93-F9D3-4B6A-8C04-931C47F89E38}" type="datetime1">
              <a:rPr lang="ru-RU"/>
              <a:pPr>
                <a:defRPr/>
              </a:pPr>
              <a:t>12.09.2016</a:t>
            </a:fld>
            <a:endParaRPr lang="ru-RU"/>
          </a:p>
        </p:txBody>
      </p:sp>
      <p:sp>
        <p:nvSpPr>
          <p:cNvPr id="5" name="Rectangle 19"/>
          <p:cNvSpPr>
            <a:spLocks noGrp="1" noChangeArrowheads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F32CD9-4E45-4CAA-8D02-5ADF8FCA1E3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1338" y="5875338"/>
            <a:ext cx="5829300" cy="18161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41338" y="3875088"/>
            <a:ext cx="5829300" cy="200025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17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D537FA-29D7-45AB-BCFD-34F1C56C8D16}" type="datetime1">
              <a:rPr lang="ru-RU"/>
              <a:pPr>
                <a:defRPr/>
              </a:pPr>
              <a:t>12.09.2016</a:t>
            </a:fld>
            <a:endParaRPr lang="ru-RU"/>
          </a:p>
        </p:txBody>
      </p:sp>
      <p:sp>
        <p:nvSpPr>
          <p:cNvPr id="5" name="Rectangle 19"/>
          <p:cNvSpPr>
            <a:spLocks noGrp="1" noChangeArrowheads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D84910-D066-42F2-9550-79148867C41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54050" y="3567113"/>
            <a:ext cx="2700338" cy="4597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3506788" y="3567113"/>
            <a:ext cx="2700337" cy="4597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17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4FC96F-F5CB-4BC0-955D-662238AB2A40}" type="datetime1">
              <a:rPr lang="ru-RU"/>
              <a:pPr>
                <a:defRPr/>
              </a:pPr>
              <a:t>12.09.2016</a:t>
            </a:fld>
            <a:endParaRPr lang="ru-RU"/>
          </a:p>
        </p:txBody>
      </p:sp>
      <p:sp>
        <p:nvSpPr>
          <p:cNvPr id="6" name="Rectangle 19"/>
          <p:cNvSpPr>
            <a:spLocks noGrp="1" noChangeArrowheads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B14935-92A9-4CD7-92E5-6FF4224DCF0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9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89226B-D7DD-4E73-B1D6-F33CCAA67C33}" type="datetime1">
              <a:rPr lang="ru-RU"/>
              <a:pPr>
                <a:defRPr/>
              </a:pPr>
              <a:t>12.09.2016</a:t>
            </a:fld>
            <a:endParaRPr lang="ru-RU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693680-F851-40E6-AD18-F6481527500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2900" y="366713"/>
            <a:ext cx="6172200" cy="1524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42900" y="2046288"/>
            <a:ext cx="3030538" cy="85407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342900" y="2900363"/>
            <a:ext cx="3030538" cy="526732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3484563" y="2046288"/>
            <a:ext cx="3030537" cy="85407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3484563" y="2900363"/>
            <a:ext cx="3030537" cy="526732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17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7656F8-4ED5-44B7-A241-89B965EBF0BE}" type="datetime1">
              <a:rPr lang="ru-RU"/>
              <a:pPr>
                <a:defRPr/>
              </a:pPr>
              <a:t>12.09.2016</a:t>
            </a:fld>
            <a:endParaRPr lang="ru-RU"/>
          </a:p>
        </p:txBody>
      </p:sp>
      <p:sp>
        <p:nvSpPr>
          <p:cNvPr id="8" name="Rectangle 19"/>
          <p:cNvSpPr>
            <a:spLocks noGrp="1" noChangeArrowheads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05CB60-68CD-4FBE-86B6-5D75AAEE5A1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17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47C120-9732-4DD4-ABE1-43CA966781A3}" type="datetime1">
              <a:rPr lang="ru-RU"/>
              <a:pPr>
                <a:defRPr/>
              </a:pPr>
              <a:t>12.09.2016</a:t>
            </a:fld>
            <a:endParaRPr lang="ru-RU"/>
          </a:p>
        </p:txBody>
      </p:sp>
      <p:sp>
        <p:nvSpPr>
          <p:cNvPr id="4" name="Rectangle 19"/>
          <p:cNvSpPr>
            <a:spLocks noGrp="1" noChangeArrowheads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56D398-4ADB-4729-8EC8-8AD22B4BAA2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7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BFC497-4539-47AD-9D28-8A9BC3F5BA49}" type="datetime1">
              <a:rPr lang="ru-RU"/>
              <a:pPr>
                <a:defRPr/>
              </a:pPr>
              <a:t>12.09.2016</a:t>
            </a:fld>
            <a:endParaRPr lang="ru-RU"/>
          </a:p>
        </p:txBody>
      </p:sp>
      <p:sp>
        <p:nvSpPr>
          <p:cNvPr id="3" name="Rectangle 19"/>
          <p:cNvSpPr>
            <a:spLocks noGrp="1" noChangeArrowheads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A66580-C17F-405A-A1B3-E3CEFA0A332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2900" y="363538"/>
            <a:ext cx="2255838" cy="15494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681288" y="363538"/>
            <a:ext cx="3833812" cy="780415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42900" y="1912938"/>
            <a:ext cx="2255838" cy="625475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17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71B0FF-7D5E-4028-AF5C-BC1050B977E1}" type="datetime1">
              <a:rPr lang="ru-RU"/>
              <a:pPr>
                <a:defRPr/>
              </a:pPr>
              <a:t>12.09.2016</a:t>
            </a:fld>
            <a:endParaRPr lang="ru-RU"/>
          </a:p>
        </p:txBody>
      </p:sp>
      <p:sp>
        <p:nvSpPr>
          <p:cNvPr id="6" name="Rectangle 19"/>
          <p:cNvSpPr>
            <a:spLocks noGrp="1" noChangeArrowheads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A14D50-C4C2-4365-B2F5-162B567DA44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44613" y="6400800"/>
            <a:ext cx="4114800" cy="7556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344613" y="817563"/>
            <a:ext cx="41148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344613" y="7156450"/>
            <a:ext cx="4114800" cy="107315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17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C38B36-77A9-4E74-B8A3-26B9E0B3992D}" type="datetime1">
              <a:rPr lang="ru-RU"/>
              <a:pPr>
                <a:defRPr/>
              </a:pPr>
              <a:t>12.09.2016</a:t>
            </a:fld>
            <a:endParaRPr lang="ru-RU"/>
          </a:p>
        </p:txBody>
      </p:sp>
      <p:sp>
        <p:nvSpPr>
          <p:cNvPr id="6" name="Rectangle 19"/>
          <p:cNvSpPr>
            <a:spLocks noGrp="1" noChangeArrowheads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14C7B7-272B-4429-B4F2-44671555089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7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326513-C68C-49BA-B7D5-4A53C6309398}" type="datetime1">
              <a:rPr lang="ru-RU"/>
              <a:pPr>
                <a:defRPr/>
              </a:pPr>
              <a:t>12.09.2016</a:t>
            </a:fld>
            <a:endParaRPr lang="ru-RU"/>
          </a:p>
        </p:txBody>
      </p:sp>
      <p:sp>
        <p:nvSpPr>
          <p:cNvPr id="5" name="Rectangle 19"/>
          <p:cNvSpPr>
            <a:spLocks noGrp="1" noChangeArrowheads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8218B9-C93C-44EA-A57D-02BBAE4D8D4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4970463" y="450850"/>
            <a:ext cx="1541462" cy="771366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42900" y="450850"/>
            <a:ext cx="4475163" cy="771366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7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E2659A-528C-416B-B65D-0E2A79D15FF6}" type="datetime1">
              <a:rPr lang="ru-RU"/>
              <a:pPr>
                <a:defRPr/>
              </a:pPr>
              <a:t>12.09.2016</a:t>
            </a:fld>
            <a:endParaRPr lang="ru-RU"/>
          </a:p>
        </p:txBody>
      </p:sp>
      <p:sp>
        <p:nvSpPr>
          <p:cNvPr id="5" name="Rectangle 19"/>
          <p:cNvSpPr>
            <a:spLocks noGrp="1" noChangeArrowheads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35E4CD-DC24-4217-9B6E-38A66979E59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14350" y="2840038"/>
            <a:ext cx="5829300" cy="1960562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28700" y="5181600"/>
            <a:ext cx="4800600" cy="23368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17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BCC225-6092-424E-9683-4E62857AC479}" type="datetime1">
              <a:rPr lang="ru-RU"/>
              <a:pPr>
                <a:defRPr/>
              </a:pPr>
              <a:t>12.09.2016</a:t>
            </a:fld>
            <a:endParaRPr lang="ru-RU"/>
          </a:p>
        </p:txBody>
      </p:sp>
      <p:sp>
        <p:nvSpPr>
          <p:cNvPr id="5" name="Rectangle 19"/>
          <p:cNvSpPr>
            <a:spLocks noGrp="1" noChangeArrowheads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10BF3A-D406-48AC-91C9-CDE865FC272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7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A4185A-3419-46CB-9BB8-0485C8A31879}" type="datetime1">
              <a:rPr lang="ru-RU"/>
              <a:pPr>
                <a:defRPr/>
              </a:pPr>
              <a:t>12.09.2016</a:t>
            </a:fld>
            <a:endParaRPr lang="ru-RU"/>
          </a:p>
        </p:txBody>
      </p:sp>
      <p:sp>
        <p:nvSpPr>
          <p:cNvPr id="5" name="Rectangle 19"/>
          <p:cNvSpPr>
            <a:spLocks noGrp="1" noChangeArrowheads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646806-DA5D-405B-8943-44E7C644548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1338" y="5875338"/>
            <a:ext cx="5829300" cy="18161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41338" y="3875088"/>
            <a:ext cx="5829300" cy="200025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17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5A65C8-3CC1-4099-8A6A-0811C58E747E}" type="datetime1">
              <a:rPr lang="ru-RU"/>
              <a:pPr>
                <a:defRPr/>
              </a:pPr>
              <a:t>12.09.2016</a:t>
            </a:fld>
            <a:endParaRPr lang="ru-RU"/>
          </a:p>
        </p:txBody>
      </p:sp>
      <p:sp>
        <p:nvSpPr>
          <p:cNvPr id="5" name="Rectangle 19"/>
          <p:cNvSpPr>
            <a:spLocks noGrp="1" noChangeArrowheads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710F04-D82D-4318-B0BE-D877441DBEC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9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741DA2-8202-4FF3-93E9-6B89ADF65F76}" type="datetime1">
              <a:rPr lang="ru-RU"/>
              <a:pPr>
                <a:defRPr/>
              </a:pPr>
              <a:t>12.09.2016</a:t>
            </a:fld>
            <a:endParaRPr lang="ru-RU"/>
          </a:p>
        </p:txBody>
      </p:sp>
      <p:sp>
        <p:nvSpPr>
          <p:cNvPr id="3" name="Rectangle 11"/>
          <p:cNvSpPr>
            <a:spLocks noGrp="1" noChangeArrowheads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2E4093-5F9F-40FF-A007-AC1210A7665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54050" y="3567113"/>
            <a:ext cx="2700338" cy="4597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3506788" y="3567113"/>
            <a:ext cx="2700337" cy="4597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17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367662-06F4-48F9-ADAC-D9F9FC42951B}" type="datetime1">
              <a:rPr lang="ru-RU"/>
              <a:pPr>
                <a:defRPr/>
              </a:pPr>
              <a:t>12.09.2016</a:t>
            </a:fld>
            <a:endParaRPr lang="ru-RU"/>
          </a:p>
        </p:txBody>
      </p:sp>
      <p:sp>
        <p:nvSpPr>
          <p:cNvPr id="6" name="Rectangle 19"/>
          <p:cNvSpPr>
            <a:spLocks noGrp="1" noChangeArrowheads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E63994-1849-4BF0-84E4-82D7E1A9DAD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2900" y="366713"/>
            <a:ext cx="6172200" cy="1524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42900" y="2046288"/>
            <a:ext cx="3030538" cy="85407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342900" y="2900363"/>
            <a:ext cx="3030538" cy="526732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3484563" y="2046288"/>
            <a:ext cx="3030537" cy="85407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3484563" y="2900363"/>
            <a:ext cx="3030537" cy="526732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17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1BA57E-AF01-4C06-BCAF-88481E78BE7D}" type="datetime1">
              <a:rPr lang="ru-RU"/>
              <a:pPr>
                <a:defRPr/>
              </a:pPr>
              <a:t>12.09.2016</a:t>
            </a:fld>
            <a:endParaRPr lang="ru-RU"/>
          </a:p>
        </p:txBody>
      </p:sp>
      <p:sp>
        <p:nvSpPr>
          <p:cNvPr id="8" name="Rectangle 19"/>
          <p:cNvSpPr>
            <a:spLocks noGrp="1" noChangeArrowheads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9EC2DB-FCBA-4DBE-BB41-950ECD8D341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17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C13381-DEB2-4E90-9E98-9DDAE563FCCA}" type="datetime1">
              <a:rPr lang="ru-RU"/>
              <a:pPr>
                <a:defRPr/>
              </a:pPr>
              <a:t>12.09.2016</a:t>
            </a:fld>
            <a:endParaRPr lang="ru-RU"/>
          </a:p>
        </p:txBody>
      </p:sp>
      <p:sp>
        <p:nvSpPr>
          <p:cNvPr id="4" name="Rectangle 19"/>
          <p:cNvSpPr>
            <a:spLocks noGrp="1" noChangeArrowheads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F9255B-776A-41CC-8466-1ED1537FD4F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7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14CE43-79AF-4BCE-9CB5-7E356DBF8A2B}" type="datetime1">
              <a:rPr lang="ru-RU"/>
              <a:pPr>
                <a:defRPr/>
              </a:pPr>
              <a:t>12.09.2016</a:t>
            </a:fld>
            <a:endParaRPr lang="ru-RU"/>
          </a:p>
        </p:txBody>
      </p:sp>
      <p:sp>
        <p:nvSpPr>
          <p:cNvPr id="3" name="Rectangle 19"/>
          <p:cNvSpPr>
            <a:spLocks noGrp="1" noChangeArrowheads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8AA2B5-4A31-4E30-9DCF-6F11D96C295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2900" y="363538"/>
            <a:ext cx="2255838" cy="15494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681288" y="363538"/>
            <a:ext cx="3833812" cy="780415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42900" y="1912938"/>
            <a:ext cx="2255838" cy="625475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17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864445-3100-405B-9DC2-6A91B4459CE8}" type="datetime1">
              <a:rPr lang="ru-RU"/>
              <a:pPr>
                <a:defRPr/>
              </a:pPr>
              <a:t>12.09.2016</a:t>
            </a:fld>
            <a:endParaRPr lang="ru-RU"/>
          </a:p>
        </p:txBody>
      </p:sp>
      <p:sp>
        <p:nvSpPr>
          <p:cNvPr id="6" name="Rectangle 19"/>
          <p:cNvSpPr>
            <a:spLocks noGrp="1" noChangeArrowheads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D8197D-5502-4DF4-8EC0-8136FCB8837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44613" y="6400800"/>
            <a:ext cx="4114800" cy="7556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344613" y="817563"/>
            <a:ext cx="41148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344613" y="7156450"/>
            <a:ext cx="4114800" cy="107315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17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7CE8C8-4392-45A7-9B16-E895EC97C694}" type="datetime1">
              <a:rPr lang="ru-RU"/>
              <a:pPr>
                <a:defRPr/>
              </a:pPr>
              <a:t>12.09.2016</a:t>
            </a:fld>
            <a:endParaRPr lang="ru-RU"/>
          </a:p>
        </p:txBody>
      </p:sp>
      <p:sp>
        <p:nvSpPr>
          <p:cNvPr id="6" name="Rectangle 19"/>
          <p:cNvSpPr>
            <a:spLocks noGrp="1" noChangeArrowheads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9AAD56-07A7-44EE-A849-72309D63550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7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014BC9-6CF5-4C2E-AB19-C1FDB0B69850}" type="datetime1">
              <a:rPr lang="ru-RU"/>
              <a:pPr>
                <a:defRPr/>
              </a:pPr>
              <a:t>12.09.2016</a:t>
            </a:fld>
            <a:endParaRPr lang="ru-RU"/>
          </a:p>
        </p:txBody>
      </p:sp>
      <p:sp>
        <p:nvSpPr>
          <p:cNvPr id="5" name="Rectangle 19"/>
          <p:cNvSpPr>
            <a:spLocks noGrp="1" noChangeArrowheads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D3B42D-DB0B-4377-8625-44B09927AF8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4970463" y="450850"/>
            <a:ext cx="1541462" cy="771366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42900" y="450850"/>
            <a:ext cx="4475163" cy="771366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7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1BD9B6-6569-42BA-91F7-CBD37178D278}" type="datetime1">
              <a:rPr lang="ru-RU"/>
              <a:pPr>
                <a:defRPr/>
              </a:pPr>
              <a:t>12.09.2016</a:t>
            </a:fld>
            <a:endParaRPr lang="ru-RU"/>
          </a:p>
        </p:txBody>
      </p:sp>
      <p:sp>
        <p:nvSpPr>
          <p:cNvPr id="5" name="Rectangle 19"/>
          <p:cNvSpPr>
            <a:spLocks noGrp="1" noChangeArrowheads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9942EA-92A7-4950-8876-88D088CD644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14350" y="2840038"/>
            <a:ext cx="5829300" cy="1960562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28700" y="5181600"/>
            <a:ext cx="4800600" cy="23368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17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04B1F5-58B8-4DF9-A9D2-E99774C68123}" type="datetime1">
              <a:rPr lang="ru-RU"/>
              <a:pPr>
                <a:defRPr/>
              </a:pPr>
              <a:t>12.09.2016</a:t>
            </a:fld>
            <a:endParaRPr lang="ru-RU"/>
          </a:p>
        </p:txBody>
      </p:sp>
      <p:sp>
        <p:nvSpPr>
          <p:cNvPr id="5" name="Rectangle 19"/>
          <p:cNvSpPr>
            <a:spLocks noGrp="1" noChangeArrowheads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E2F264-5059-4397-AA67-7EF415DEB6D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7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7A76AD-5361-4DC6-BDE0-4DA3F55DDE90}" type="datetime1">
              <a:rPr lang="ru-RU"/>
              <a:pPr>
                <a:defRPr/>
              </a:pPr>
              <a:t>12.09.2016</a:t>
            </a:fld>
            <a:endParaRPr lang="ru-RU"/>
          </a:p>
        </p:txBody>
      </p:sp>
      <p:sp>
        <p:nvSpPr>
          <p:cNvPr id="5" name="Rectangle 19"/>
          <p:cNvSpPr>
            <a:spLocks noGrp="1" noChangeArrowheads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B36279-D253-4E95-8127-84CBD7D7A1D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2900" y="363538"/>
            <a:ext cx="2255838" cy="15494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681288" y="363538"/>
            <a:ext cx="3833812" cy="780415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42900" y="1912938"/>
            <a:ext cx="2255838" cy="625475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9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013193-2EE9-44D4-98EA-233C01F2D055}" type="datetime1">
              <a:rPr lang="ru-RU"/>
              <a:pPr>
                <a:defRPr/>
              </a:pPr>
              <a:t>12.09.2016</a:t>
            </a:fld>
            <a:endParaRPr lang="ru-RU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BD6474-DDB8-4D78-96BA-6B2555C80D3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1338" y="5875338"/>
            <a:ext cx="5829300" cy="18161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41338" y="3875088"/>
            <a:ext cx="5829300" cy="200025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17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ED26EE-5AFE-470B-8F1C-8A0D1689C834}" type="datetime1">
              <a:rPr lang="ru-RU"/>
              <a:pPr>
                <a:defRPr/>
              </a:pPr>
              <a:t>12.09.2016</a:t>
            </a:fld>
            <a:endParaRPr lang="ru-RU"/>
          </a:p>
        </p:txBody>
      </p:sp>
      <p:sp>
        <p:nvSpPr>
          <p:cNvPr id="5" name="Rectangle 19"/>
          <p:cNvSpPr>
            <a:spLocks noGrp="1" noChangeArrowheads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692EF6-F2CE-48CF-8A81-ACE491675DC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54050" y="3567113"/>
            <a:ext cx="2700338" cy="4597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3506788" y="3567113"/>
            <a:ext cx="2700337" cy="4597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17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B6AABF-3011-4AB8-BF99-48D93C6D0D70}" type="datetime1">
              <a:rPr lang="ru-RU"/>
              <a:pPr>
                <a:defRPr/>
              </a:pPr>
              <a:t>12.09.2016</a:t>
            </a:fld>
            <a:endParaRPr lang="ru-RU"/>
          </a:p>
        </p:txBody>
      </p:sp>
      <p:sp>
        <p:nvSpPr>
          <p:cNvPr id="6" name="Rectangle 19"/>
          <p:cNvSpPr>
            <a:spLocks noGrp="1" noChangeArrowheads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B07C2F-317B-4778-8988-722A3038004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2900" y="366713"/>
            <a:ext cx="6172200" cy="1524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42900" y="2046288"/>
            <a:ext cx="3030538" cy="85407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342900" y="2900363"/>
            <a:ext cx="3030538" cy="526732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3484563" y="2046288"/>
            <a:ext cx="3030537" cy="85407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3484563" y="2900363"/>
            <a:ext cx="3030537" cy="526732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17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B15B79-7132-427F-84E9-949233ACC399}" type="datetime1">
              <a:rPr lang="ru-RU"/>
              <a:pPr>
                <a:defRPr/>
              </a:pPr>
              <a:t>12.09.2016</a:t>
            </a:fld>
            <a:endParaRPr lang="ru-RU"/>
          </a:p>
        </p:txBody>
      </p:sp>
      <p:sp>
        <p:nvSpPr>
          <p:cNvPr id="8" name="Rectangle 19"/>
          <p:cNvSpPr>
            <a:spLocks noGrp="1" noChangeArrowheads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D3B620-534D-4754-9377-BEE919DA88B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17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DF99CA-8285-4122-B6F5-1E250B1BEEC6}" type="datetime1">
              <a:rPr lang="ru-RU"/>
              <a:pPr>
                <a:defRPr/>
              </a:pPr>
              <a:t>12.09.2016</a:t>
            </a:fld>
            <a:endParaRPr lang="ru-RU"/>
          </a:p>
        </p:txBody>
      </p:sp>
      <p:sp>
        <p:nvSpPr>
          <p:cNvPr id="4" name="Rectangle 19"/>
          <p:cNvSpPr>
            <a:spLocks noGrp="1" noChangeArrowheads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A9B317-1307-417D-A602-57A9610A904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7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ECE3AC-36DB-4E91-9270-94EBB8EDB2AA}" type="datetime1">
              <a:rPr lang="ru-RU"/>
              <a:pPr>
                <a:defRPr/>
              </a:pPr>
              <a:t>12.09.2016</a:t>
            </a:fld>
            <a:endParaRPr lang="ru-RU"/>
          </a:p>
        </p:txBody>
      </p:sp>
      <p:sp>
        <p:nvSpPr>
          <p:cNvPr id="3" name="Rectangle 19"/>
          <p:cNvSpPr>
            <a:spLocks noGrp="1" noChangeArrowheads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D241D7-AD41-488E-B161-171412B057C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2900" y="363538"/>
            <a:ext cx="2255838" cy="15494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681288" y="363538"/>
            <a:ext cx="3833812" cy="780415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42900" y="1912938"/>
            <a:ext cx="2255838" cy="625475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17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F80131-043A-4B98-A7F8-BE10C5BC040F}" type="datetime1">
              <a:rPr lang="ru-RU"/>
              <a:pPr>
                <a:defRPr/>
              </a:pPr>
              <a:t>12.09.2016</a:t>
            </a:fld>
            <a:endParaRPr lang="ru-RU"/>
          </a:p>
        </p:txBody>
      </p:sp>
      <p:sp>
        <p:nvSpPr>
          <p:cNvPr id="6" name="Rectangle 19"/>
          <p:cNvSpPr>
            <a:spLocks noGrp="1" noChangeArrowheads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078D9A-AEDC-4DCA-8EE9-3C1AC94D4DE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44613" y="6400800"/>
            <a:ext cx="4114800" cy="7556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344613" y="817563"/>
            <a:ext cx="41148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344613" y="7156450"/>
            <a:ext cx="4114800" cy="107315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17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C18D0D-590C-4747-9279-662C386D5897}" type="datetime1">
              <a:rPr lang="ru-RU"/>
              <a:pPr>
                <a:defRPr/>
              </a:pPr>
              <a:t>12.09.2016</a:t>
            </a:fld>
            <a:endParaRPr lang="ru-RU"/>
          </a:p>
        </p:txBody>
      </p:sp>
      <p:sp>
        <p:nvSpPr>
          <p:cNvPr id="6" name="Rectangle 19"/>
          <p:cNvSpPr>
            <a:spLocks noGrp="1" noChangeArrowheads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EE443A-1FEC-4D00-93B4-6D0C2457A15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7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6B3320-3AD0-46D5-BE6F-B9CE6D04C9B8}" type="datetime1">
              <a:rPr lang="ru-RU"/>
              <a:pPr>
                <a:defRPr/>
              </a:pPr>
              <a:t>12.09.2016</a:t>
            </a:fld>
            <a:endParaRPr lang="ru-RU"/>
          </a:p>
        </p:txBody>
      </p:sp>
      <p:sp>
        <p:nvSpPr>
          <p:cNvPr id="5" name="Rectangle 19"/>
          <p:cNvSpPr>
            <a:spLocks noGrp="1" noChangeArrowheads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8C02DD-5E46-45C1-AC7B-993C510055E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4970463" y="450850"/>
            <a:ext cx="1541462" cy="771366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42900" y="450850"/>
            <a:ext cx="4475163" cy="771366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7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2B86D4-CD38-4E46-B277-437E3FB19C98}" type="datetime1">
              <a:rPr lang="ru-RU"/>
              <a:pPr>
                <a:defRPr/>
              </a:pPr>
              <a:t>12.09.2016</a:t>
            </a:fld>
            <a:endParaRPr lang="ru-RU"/>
          </a:p>
        </p:txBody>
      </p:sp>
      <p:sp>
        <p:nvSpPr>
          <p:cNvPr id="5" name="Rectangle 19"/>
          <p:cNvSpPr>
            <a:spLocks noGrp="1" noChangeArrowheads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BBDF00-1959-41EF-AABE-A22C7C05856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14350" y="2840038"/>
            <a:ext cx="5829300" cy="1960562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28700" y="5181600"/>
            <a:ext cx="4800600" cy="23368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17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444221-7A1A-4C36-8B32-8E6DB557DB8C}" type="datetime1">
              <a:rPr lang="ru-RU"/>
              <a:pPr>
                <a:defRPr/>
              </a:pPr>
              <a:t>12.09.2016</a:t>
            </a:fld>
            <a:endParaRPr lang="ru-RU"/>
          </a:p>
        </p:txBody>
      </p:sp>
      <p:sp>
        <p:nvSpPr>
          <p:cNvPr id="5" name="Rectangle 19"/>
          <p:cNvSpPr>
            <a:spLocks noGrp="1" noChangeArrowheads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83C69A-19CC-4E00-B791-F642635FA18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44613" y="6400800"/>
            <a:ext cx="4114800" cy="7556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344613" y="817563"/>
            <a:ext cx="41148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344613" y="7156450"/>
            <a:ext cx="4114800" cy="107315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9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F847ED-DB3D-46A7-8D51-D6CCAAEA0FCD}" type="datetime1">
              <a:rPr lang="ru-RU"/>
              <a:pPr>
                <a:defRPr/>
              </a:pPr>
              <a:t>12.09.2016</a:t>
            </a:fld>
            <a:endParaRPr lang="ru-RU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5ABFCB-7C5A-4B40-8ED8-2D99A9CC2D9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7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7F7051-53E0-4640-AFAE-582041F8B725}" type="datetime1">
              <a:rPr lang="ru-RU"/>
              <a:pPr>
                <a:defRPr/>
              </a:pPr>
              <a:t>12.09.2016</a:t>
            </a:fld>
            <a:endParaRPr lang="ru-RU"/>
          </a:p>
        </p:txBody>
      </p:sp>
      <p:sp>
        <p:nvSpPr>
          <p:cNvPr id="5" name="Rectangle 19"/>
          <p:cNvSpPr>
            <a:spLocks noGrp="1" noChangeArrowheads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7DBFC0-3564-48AE-9377-8A5D1969CCD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1338" y="5875338"/>
            <a:ext cx="5829300" cy="18161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41338" y="3875088"/>
            <a:ext cx="5829300" cy="200025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17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49E3DC-3BAA-4AC5-B260-7C48205C20E8}" type="datetime1">
              <a:rPr lang="ru-RU"/>
              <a:pPr>
                <a:defRPr/>
              </a:pPr>
              <a:t>12.09.2016</a:t>
            </a:fld>
            <a:endParaRPr lang="ru-RU"/>
          </a:p>
        </p:txBody>
      </p:sp>
      <p:sp>
        <p:nvSpPr>
          <p:cNvPr id="5" name="Rectangle 19"/>
          <p:cNvSpPr>
            <a:spLocks noGrp="1" noChangeArrowheads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28B4AB-3BE9-4AFE-B0A6-9EEC04AD9EF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54050" y="3567113"/>
            <a:ext cx="2700338" cy="4597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3506788" y="3567113"/>
            <a:ext cx="2700337" cy="4597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17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CA20D3-8217-4349-9C75-1F0D677917D8}" type="datetime1">
              <a:rPr lang="ru-RU"/>
              <a:pPr>
                <a:defRPr/>
              </a:pPr>
              <a:t>12.09.2016</a:t>
            </a:fld>
            <a:endParaRPr lang="ru-RU"/>
          </a:p>
        </p:txBody>
      </p:sp>
      <p:sp>
        <p:nvSpPr>
          <p:cNvPr id="6" name="Rectangle 19"/>
          <p:cNvSpPr>
            <a:spLocks noGrp="1" noChangeArrowheads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F8D918-DFC2-4B62-97C8-8BC89905B79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2900" y="366713"/>
            <a:ext cx="6172200" cy="1524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42900" y="2046288"/>
            <a:ext cx="3030538" cy="85407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342900" y="2900363"/>
            <a:ext cx="3030538" cy="526732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3484563" y="2046288"/>
            <a:ext cx="3030537" cy="85407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3484563" y="2900363"/>
            <a:ext cx="3030537" cy="526732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17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E2DF6A-E7FA-4B67-800D-532E3A7E6E97}" type="datetime1">
              <a:rPr lang="ru-RU"/>
              <a:pPr>
                <a:defRPr/>
              </a:pPr>
              <a:t>12.09.2016</a:t>
            </a:fld>
            <a:endParaRPr lang="ru-RU"/>
          </a:p>
        </p:txBody>
      </p:sp>
      <p:sp>
        <p:nvSpPr>
          <p:cNvPr id="8" name="Rectangle 19"/>
          <p:cNvSpPr>
            <a:spLocks noGrp="1" noChangeArrowheads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8ACFCF-2028-4DFA-9B03-F675F6B0E47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17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B1DA2A-23FC-4D0D-BFC8-4C3F1FFDC663}" type="datetime1">
              <a:rPr lang="ru-RU"/>
              <a:pPr>
                <a:defRPr/>
              </a:pPr>
              <a:t>12.09.2016</a:t>
            </a:fld>
            <a:endParaRPr lang="ru-RU"/>
          </a:p>
        </p:txBody>
      </p:sp>
      <p:sp>
        <p:nvSpPr>
          <p:cNvPr id="4" name="Rectangle 19"/>
          <p:cNvSpPr>
            <a:spLocks noGrp="1" noChangeArrowheads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6E7041-A9F3-4F8F-BC38-54F2E94B222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7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EC8DC3-D4BC-4846-8D14-9DC75A95D07E}" type="datetime1">
              <a:rPr lang="ru-RU"/>
              <a:pPr>
                <a:defRPr/>
              </a:pPr>
              <a:t>12.09.2016</a:t>
            </a:fld>
            <a:endParaRPr lang="ru-RU"/>
          </a:p>
        </p:txBody>
      </p:sp>
      <p:sp>
        <p:nvSpPr>
          <p:cNvPr id="3" name="Rectangle 19"/>
          <p:cNvSpPr>
            <a:spLocks noGrp="1" noChangeArrowheads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CE34F3-514B-4682-9D00-AB23A8E3784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2900" y="363538"/>
            <a:ext cx="2255838" cy="15494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681288" y="363538"/>
            <a:ext cx="3833812" cy="780415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42900" y="1912938"/>
            <a:ext cx="2255838" cy="625475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17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909301-950D-448A-A3D2-5BCA0017C6AF}" type="datetime1">
              <a:rPr lang="ru-RU"/>
              <a:pPr>
                <a:defRPr/>
              </a:pPr>
              <a:t>12.09.2016</a:t>
            </a:fld>
            <a:endParaRPr lang="ru-RU"/>
          </a:p>
        </p:txBody>
      </p:sp>
      <p:sp>
        <p:nvSpPr>
          <p:cNvPr id="6" name="Rectangle 19"/>
          <p:cNvSpPr>
            <a:spLocks noGrp="1" noChangeArrowheads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021EB8-AE79-4888-B0C9-B7365828080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44613" y="6400800"/>
            <a:ext cx="4114800" cy="7556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344613" y="817563"/>
            <a:ext cx="41148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344613" y="7156450"/>
            <a:ext cx="4114800" cy="107315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17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423E66-7FBB-41D3-93D0-A7A2253E542A}" type="datetime1">
              <a:rPr lang="ru-RU"/>
              <a:pPr>
                <a:defRPr/>
              </a:pPr>
              <a:t>12.09.2016</a:t>
            </a:fld>
            <a:endParaRPr lang="ru-RU"/>
          </a:p>
        </p:txBody>
      </p:sp>
      <p:sp>
        <p:nvSpPr>
          <p:cNvPr id="6" name="Rectangle 19"/>
          <p:cNvSpPr>
            <a:spLocks noGrp="1" noChangeArrowheads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BB833A-8DA9-4C3C-A3EF-C44F60A31B4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7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F580D6-9638-430B-BD5F-878CF3430B03}" type="datetime1">
              <a:rPr lang="ru-RU"/>
              <a:pPr>
                <a:defRPr/>
              </a:pPr>
              <a:t>12.09.2016</a:t>
            </a:fld>
            <a:endParaRPr lang="ru-RU"/>
          </a:p>
        </p:txBody>
      </p:sp>
      <p:sp>
        <p:nvSpPr>
          <p:cNvPr id="5" name="Rectangle 19"/>
          <p:cNvSpPr>
            <a:spLocks noGrp="1" noChangeArrowheads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44D5F5-D1E4-4ED4-B018-71E9E92B67E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4970463" y="450850"/>
            <a:ext cx="1541462" cy="771366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42900" y="450850"/>
            <a:ext cx="4475163" cy="771366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7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16438C-B8DB-49AD-8600-4A69A92ACA71}" type="datetime1">
              <a:rPr lang="ru-RU"/>
              <a:pPr>
                <a:defRPr/>
              </a:pPr>
              <a:t>12.09.2016</a:t>
            </a:fld>
            <a:endParaRPr lang="ru-RU"/>
          </a:p>
        </p:txBody>
      </p:sp>
      <p:sp>
        <p:nvSpPr>
          <p:cNvPr id="5" name="Rectangle 19"/>
          <p:cNvSpPr>
            <a:spLocks noGrp="1" noChangeArrowheads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E40401-E62B-4873-94A8-D3D115499E0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7.xml"/><Relationship Id="rId3" Type="http://schemas.openxmlformats.org/officeDocument/2006/relationships/slideLayout" Target="../slideLayouts/slideLayout102.xml"/><Relationship Id="rId7" Type="http://schemas.openxmlformats.org/officeDocument/2006/relationships/slideLayout" Target="../slideLayouts/slideLayout106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101.xml"/><Relationship Id="rId1" Type="http://schemas.openxmlformats.org/officeDocument/2006/relationships/slideLayout" Target="../slideLayouts/slideLayout100.xml"/><Relationship Id="rId6" Type="http://schemas.openxmlformats.org/officeDocument/2006/relationships/slideLayout" Target="../slideLayouts/slideLayout105.xml"/><Relationship Id="rId11" Type="http://schemas.openxmlformats.org/officeDocument/2006/relationships/slideLayout" Target="../slideLayouts/slideLayout110.xml"/><Relationship Id="rId5" Type="http://schemas.openxmlformats.org/officeDocument/2006/relationships/slideLayout" Target="../slideLayouts/slideLayout104.xml"/><Relationship Id="rId10" Type="http://schemas.openxmlformats.org/officeDocument/2006/relationships/slideLayout" Target="../slideLayouts/slideLayout109.xml"/><Relationship Id="rId4" Type="http://schemas.openxmlformats.org/officeDocument/2006/relationships/slideLayout" Target="../slideLayouts/slideLayout103.xml"/><Relationship Id="rId9" Type="http://schemas.openxmlformats.org/officeDocument/2006/relationships/slideLayout" Target="../slideLayouts/slideLayout108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8.xml"/><Relationship Id="rId3" Type="http://schemas.openxmlformats.org/officeDocument/2006/relationships/slideLayout" Target="../slideLayouts/slideLayout113.xml"/><Relationship Id="rId7" Type="http://schemas.openxmlformats.org/officeDocument/2006/relationships/slideLayout" Target="../slideLayouts/slideLayout117.xml"/><Relationship Id="rId12" Type="http://schemas.openxmlformats.org/officeDocument/2006/relationships/theme" Target="../theme/theme11.xml"/><Relationship Id="rId2" Type="http://schemas.openxmlformats.org/officeDocument/2006/relationships/slideLayout" Target="../slideLayouts/slideLayout112.xml"/><Relationship Id="rId1" Type="http://schemas.openxmlformats.org/officeDocument/2006/relationships/slideLayout" Target="../slideLayouts/slideLayout111.xml"/><Relationship Id="rId6" Type="http://schemas.openxmlformats.org/officeDocument/2006/relationships/slideLayout" Target="../slideLayouts/slideLayout116.xml"/><Relationship Id="rId11" Type="http://schemas.openxmlformats.org/officeDocument/2006/relationships/slideLayout" Target="../slideLayouts/slideLayout121.xml"/><Relationship Id="rId5" Type="http://schemas.openxmlformats.org/officeDocument/2006/relationships/slideLayout" Target="../slideLayouts/slideLayout115.xml"/><Relationship Id="rId10" Type="http://schemas.openxmlformats.org/officeDocument/2006/relationships/slideLayout" Target="../slideLayouts/slideLayout120.xml"/><Relationship Id="rId4" Type="http://schemas.openxmlformats.org/officeDocument/2006/relationships/slideLayout" Target="../slideLayouts/slideLayout114.xml"/><Relationship Id="rId9" Type="http://schemas.openxmlformats.org/officeDocument/2006/relationships/slideLayout" Target="../slideLayouts/slideLayout119.xml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9.xml"/><Relationship Id="rId3" Type="http://schemas.openxmlformats.org/officeDocument/2006/relationships/slideLayout" Target="../slideLayouts/slideLayout124.xml"/><Relationship Id="rId7" Type="http://schemas.openxmlformats.org/officeDocument/2006/relationships/slideLayout" Target="../slideLayouts/slideLayout128.xml"/><Relationship Id="rId12" Type="http://schemas.openxmlformats.org/officeDocument/2006/relationships/theme" Target="../theme/theme12.xml"/><Relationship Id="rId2" Type="http://schemas.openxmlformats.org/officeDocument/2006/relationships/slideLayout" Target="../slideLayouts/slideLayout123.xml"/><Relationship Id="rId1" Type="http://schemas.openxmlformats.org/officeDocument/2006/relationships/slideLayout" Target="../slideLayouts/slideLayout122.xml"/><Relationship Id="rId6" Type="http://schemas.openxmlformats.org/officeDocument/2006/relationships/slideLayout" Target="../slideLayouts/slideLayout127.xml"/><Relationship Id="rId11" Type="http://schemas.openxmlformats.org/officeDocument/2006/relationships/slideLayout" Target="../slideLayouts/slideLayout132.xml"/><Relationship Id="rId5" Type="http://schemas.openxmlformats.org/officeDocument/2006/relationships/slideLayout" Target="../slideLayouts/slideLayout126.xml"/><Relationship Id="rId10" Type="http://schemas.openxmlformats.org/officeDocument/2006/relationships/slideLayout" Target="../slideLayouts/slideLayout131.xml"/><Relationship Id="rId4" Type="http://schemas.openxmlformats.org/officeDocument/2006/relationships/slideLayout" Target="../slideLayouts/slideLayout125.xml"/><Relationship Id="rId9" Type="http://schemas.openxmlformats.org/officeDocument/2006/relationships/slideLayout" Target="../slideLayouts/slideLayout130.xml"/></Relationships>
</file>

<file path=ppt/slideMasters/_rels/slideMaster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0.xml"/><Relationship Id="rId3" Type="http://schemas.openxmlformats.org/officeDocument/2006/relationships/slideLayout" Target="../slideLayouts/slideLayout135.xml"/><Relationship Id="rId7" Type="http://schemas.openxmlformats.org/officeDocument/2006/relationships/slideLayout" Target="../slideLayouts/slideLayout139.xml"/><Relationship Id="rId12" Type="http://schemas.openxmlformats.org/officeDocument/2006/relationships/theme" Target="../theme/theme13.xml"/><Relationship Id="rId2" Type="http://schemas.openxmlformats.org/officeDocument/2006/relationships/slideLayout" Target="../slideLayouts/slideLayout134.xml"/><Relationship Id="rId1" Type="http://schemas.openxmlformats.org/officeDocument/2006/relationships/slideLayout" Target="../slideLayouts/slideLayout133.xml"/><Relationship Id="rId6" Type="http://schemas.openxmlformats.org/officeDocument/2006/relationships/slideLayout" Target="../slideLayouts/slideLayout138.xml"/><Relationship Id="rId11" Type="http://schemas.openxmlformats.org/officeDocument/2006/relationships/slideLayout" Target="../slideLayouts/slideLayout143.xml"/><Relationship Id="rId5" Type="http://schemas.openxmlformats.org/officeDocument/2006/relationships/slideLayout" Target="../slideLayouts/slideLayout137.xml"/><Relationship Id="rId10" Type="http://schemas.openxmlformats.org/officeDocument/2006/relationships/slideLayout" Target="../slideLayouts/slideLayout142.xml"/><Relationship Id="rId4" Type="http://schemas.openxmlformats.org/officeDocument/2006/relationships/slideLayout" Target="../slideLayouts/slideLayout136.xml"/><Relationship Id="rId9" Type="http://schemas.openxmlformats.org/officeDocument/2006/relationships/slideLayout" Target="../slideLayouts/slideLayout14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6.xml"/><Relationship Id="rId3" Type="http://schemas.openxmlformats.org/officeDocument/2006/relationships/slideLayout" Target="../slideLayouts/slideLayout91.xml"/><Relationship Id="rId7" Type="http://schemas.openxmlformats.org/officeDocument/2006/relationships/slideLayout" Target="../slideLayouts/slideLayout95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0.xml"/><Relationship Id="rId1" Type="http://schemas.openxmlformats.org/officeDocument/2006/relationships/slideLayout" Target="../slideLayouts/slideLayout89.xml"/><Relationship Id="rId6" Type="http://schemas.openxmlformats.org/officeDocument/2006/relationships/slideLayout" Target="../slideLayouts/slideLayout94.xml"/><Relationship Id="rId11" Type="http://schemas.openxmlformats.org/officeDocument/2006/relationships/slideLayout" Target="../slideLayouts/slideLayout99.xml"/><Relationship Id="rId5" Type="http://schemas.openxmlformats.org/officeDocument/2006/relationships/slideLayout" Target="../slideLayouts/slideLayout93.xml"/><Relationship Id="rId10" Type="http://schemas.openxmlformats.org/officeDocument/2006/relationships/slideLayout" Target="../slideLayouts/slideLayout98.xml"/><Relationship Id="rId4" Type="http://schemas.openxmlformats.org/officeDocument/2006/relationships/slideLayout" Target="../slideLayouts/slideLayout92.xml"/><Relationship Id="rId9" Type="http://schemas.openxmlformats.org/officeDocument/2006/relationships/slideLayout" Target="../slideLayouts/slideLayout9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AutoShape 1"/>
          <p:cNvSpPr>
            <a:spLocks noChangeArrowheads="1"/>
          </p:cNvSpPr>
          <p:nvPr/>
        </p:nvSpPr>
        <p:spPr bwMode="auto">
          <a:xfrm>
            <a:off x="171450" y="304800"/>
            <a:ext cx="6523038" cy="3290888"/>
          </a:xfrm>
          <a:prstGeom prst="roundRect">
            <a:avLst>
              <a:gd name="adj" fmla="val 3361"/>
            </a:avLst>
          </a:prstGeom>
          <a:gradFill rotWithShape="0">
            <a:gsLst>
              <a:gs pos="0">
                <a:srgbClr val="0293E0"/>
              </a:gs>
              <a:gs pos="100000">
                <a:srgbClr val="83D3FE"/>
              </a:gs>
            </a:gsLst>
            <a:lin ang="5400000" scaled="1"/>
          </a:gradFill>
          <a:ln w="9525" cap="flat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endParaRPr lang="ru-RU"/>
          </a:p>
        </p:txBody>
      </p:sp>
      <p:grpSp>
        <p:nvGrpSpPr>
          <p:cNvPr id="1027" name="Group 2"/>
          <p:cNvGrpSpPr>
            <a:grpSpLocks/>
          </p:cNvGrpSpPr>
          <p:nvPr/>
        </p:nvGrpSpPr>
        <p:grpSpPr bwMode="auto">
          <a:xfrm>
            <a:off x="158750" y="2239963"/>
            <a:ext cx="6538913" cy="1770062"/>
            <a:chOff x="100" y="1411"/>
            <a:chExt cx="4119" cy="1115"/>
          </a:xfrm>
        </p:grpSpPr>
        <p:sp>
          <p:nvSpPr>
            <p:cNvPr id="2" name="AutoShape 3"/>
            <p:cNvSpPr>
              <a:spLocks noChangeArrowheads="1"/>
            </p:cNvSpPr>
            <p:nvPr/>
          </p:nvSpPr>
          <p:spPr bwMode="auto">
            <a:xfrm>
              <a:off x="2857" y="1532"/>
              <a:ext cx="1357" cy="598"/>
            </a:xfrm>
            <a:custGeom>
              <a:avLst/>
              <a:gdLst>
                <a:gd name="G0" fmla="+- 1 0 0"/>
                <a:gd name="G1" fmla="+- 1 0 0"/>
                <a:gd name="G2" fmla="+- 1 0 0"/>
                <a:gd name="G3" fmla="+- 1 0 0"/>
                <a:gd name="G4" fmla="+- 1 0 0"/>
                <a:gd name="G5" fmla="+- 1 0 0"/>
                <a:gd name="G6" fmla="+- 1 0 0"/>
                <a:gd name="G7" fmla="+- 1 0 0"/>
                <a:gd name="G8" fmla="+- 1 0 0"/>
                <a:gd name="G9" fmla="+- 572 0 0"/>
                <a:gd name="G10" fmla="sin 55292 G9"/>
                <a:gd name="G11" fmla="+- 572 0 0"/>
                <a:gd name="G12" fmla="cos 54990 G11"/>
                <a:gd name="G13" fmla="+- G10 0 G12"/>
                <a:gd name="G14" fmla="*/ G13 65535 1"/>
                <a:gd name="G15" fmla="+- G14 10800 0"/>
                <a:gd name="G16" fmla="+- 1 0 0"/>
                <a:gd name="G17" fmla="+- 1 0 0"/>
                <a:gd name="G18" fmla="+- 1 0 0"/>
                <a:gd name="G19" fmla="+- 636 0 0"/>
                <a:gd name="G20" fmla="+- 1 0 0"/>
                <a:gd name="G21" fmla="+- 1 0 0"/>
                <a:gd name="G22" fmla="+- 1 0 0"/>
                <a:gd name="G23" fmla="+- 1 0 0"/>
                <a:gd name="G24" fmla="+- 1 0 0"/>
                <a:gd name="G25" fmla="+- 1 0 0"/>
                <a:gd name="G26" fmla="+- 1 0 0"/>
                <a:gd name="G27" fmla="+- 1 0 0"/>
                <a:gd name="G28" fmla="+- 1 0 0"/>
                <a:gd name="G29" fmla="+- 1 0 0"/>
                <a:gd name="G30" fmla="+- 1 0 0"/>
                <a:gd name="G31" fmla="+- 1 0 0"/>
                <a:gd name="G32" fmla="*/ 1 16385 2"/>
                <a:gd name="G33" fmla="+- 1 0 0"/>
                <a:gd name="G34" fmla="+- 1 0 0"/>
                <a:gd name="G35" fmla="+- 1 0 0"/>
                <a:gd name="G36" fmla="+- 1 0 0"/>
                <a:gd name="G37" fmla="+- 1 0 0"/>
                <a:gd name="G38" fmla="+- 1 0 0"/>
                <a:gd name="G39" fmla="+- 1 0 0"/>
                <a:gd name="G40" fmla="+- 1 0 0"/>
                <a:gd name="G41" fmla="+- 1 0 0"/>
                <a:gd name="G42" fmla="+- 1 0 0"/>
                <a:gd name="G43" fmla="+- 1 0 0"/>
                <a:gd name="G44" fmla="+- 1 0 0"/>
                <a:gd name="G45" fmla="+- 1 0 0"/>
                <a:gd name="G46" fmla="*/ 1 59207 25856"/>
                <a:gd name="G47" fmla="*/ 1 6295 25856"/>
                <a:gd name="G48" fmla="*/ G47 1 180"/>
                <a:gd name="G49" fmla="*/ G46 1 G48"/>
                <a:gd name="G50" fmla="+- 32766 0 0"/>
                <a:gd name="G51" fmla="+- 32767 0 0"/>
                <a:gd name="G52" fmla="+- 1 0 0"/>
                <a:gd name="G53" fmla="+- 1 0 0"/>
                <a:gd name="G54" fmla="+- 1 0 0"/>
                <a:gd name="G55" fmla="+- 1 0 0"/>
                <a:gd name="G56" fmla="+- 1 0 0"/>
                <a:gd name="G57" fmla="+- 1 0 0"/>
                <a:gd name="G58" fmla="+- 1 0 0"/>
                <a:gd name="G59" fmla="+- 1 0 0"/>
                <a:gd name="T0" fmla="*/ 2147483647 w 2706"/>
                <a:gd name="T1" fmla="*/ 0 h 640"/>
                <a:gd name="T2" fmla="*/ 2147483647 w 2706"/>
                <a:gd name="T3" fmla="*/ 0 h 640"/>
                <a:gd name="T4" fmla="*/ 2147483647 w 2706"/>
                <a:gd name="T5" fmla="*/ 2147483647 h 640"/>
                <a:gd name="T6" fmla="*/ 2147483647 w 2706"/>
                <a:gd name="T7" fmla="*/ 2147483647 h 640"/>
                <a:gd name="T8" fmla="*/ 2147483647 w 2706"/>
                <a:gd name="T9" fmla="*/ 2147483647 h 640"/>
                <a:gd name="T10" fmla="*/ 2147483647 w 2706"/>
                <a:gd name="T11" fmla="*/ 2147483647 h 640"/>
                <a:gd name="T12" fmla="*/ 2147483647 w 2706"/>
                <a:gd name="T13" fmla="*/ 2147483647 h 640"/>
                <a:gd name="T14" fmla="*/ 2147483647 w 2706"/>
                <a:gd name="T15" fmla="*/ 2147483647 h 640"/>
                <a:gd name="T16" fmla="*/ 2147483647 w 2706"/>
                <a:gd name="T17" fmla="*/ 2147483647 h 640"/>
                <a:gd name="T18" fmla="*/ 2147483647 w 2706"/>
                <a:gd name="T19" fmla="*/ 2147483647 h 640"/>
                <a:gd name="T20" fmla="*/ 2147483647 w 2706"/>
                <a:gd name="T21" fmla="*/ 2147483647 h 640"/>
                <a:gd name="T22" fmla="*/ 2147483647 w 2706"/>
                <a:gd name="T23" fmla="*/ 2147483647 h 640"/>
                <a:gd name="T24" fmla="*/ 2147483647 w 2706"/>
                <a:gd name="T25" fmla="*/ 2147483647 h 640"/>
                <a:gd name="T26" fmla="*/ 2147483647 w 2706"/>
                <a:gd name="T27" fmla="*/ 2147483647 h 640"/>
                <a:gd name="T28" fmla="*/ 2147483647 w 2706"/>
                <a:gd name="T29" fmla="*/ 2147483647 h 640"/>
                <a:gd name="T30" fmla="*/ 2147483647 w 2706"/>
                <a:gd name="T31" fmla="*/ 2147483647 h 640"/>
                <a:gd name="T32" fmla="*/ 2147483647 w 2706"/>
                <a:gd name="T33" fmla="*/ 2147483647 h 640"/>
                <a:gd name="T34" fmla="*/ 2147483647 w 2706"/>
                <a:gd name="T35" fmla="*/ 2147483647 h 640"/>
                <a:gd name="T36" fmla="*/ 0 w 2706"/>
                <a:gd name="T37" fmla="*/ 2147483647 h 640"/>
                <a:gd name="T38" fmla="*/ 0 w 2706"/>
                <a:gd name="T39" fmla="*/ 2147483647 h 640"/>
                <a:gd name="T40" fmla="*/ 2147483647 w 2706"/>
                <a:gd name="T41" fmla="*/ 2147483647 h 640"/>
                <a:gd name="T42" fmla="*/ 2147483647 w 2706"/>
                <a:gd name="T43" fmla="*/ 2147483647 h 640"/>
                <a:gd name="T44" fmla="*/ 2147483647 w 2706"/>
                <a:gd name="T45" fmla="*/ 2147483647 h 640"/>
                <a:gd name="T46" fmla="*/ 2147483647 w 2706"/>
                <a:gd name="T47" fmla="*/ 2147483647 h 640"/>
                <a:gd name="T48" fmla="*/ 2147483647 w 2706"/>
                <a:gd name="T49" fmla="*/ 2147483647 h 640"/>
                <a:gd name="T50" fmla="*/ 2147483647 w 2706"/>
                <a:gd name="T51" fmla="*/ 2147483647 h 640"/>
                <a:gd name="T52" fmla="*/ 2147483647 w 2706"/>
                <a:gd name="T53" fmla="*/ 2147483647 h 640"/>
                <a:gd name="T54" fmla="*/ 2147483647 w 2706"/>
                <a:gd name="T55" fmla="*/ 2147483647 h 640"/>
                <a:gd name="T56" fmla="*/ 2147483647 w 2706"/>
                <a:gd name="T57" fmla="*/ 2147483647 h 640"/>
                <a:gd name="T58" fmla="*/ 2147483647 w 2706"/>
                <a:gd name="T59" fmla="*/ 2147483647 h 640"/>
                <a:gd name="T60" fmla="*/ 2147483647 w 2706"/>
                <a:gd name="T61" fmla="*/ 2147483647 h 640"/>
                <a:gd name="T62" fmla="*/ 2147483647 w 2706"/>
                <a:gd name="T63" fmla="*/ 2147483647 h 640"/>
                <a:gd name="T64" fmla="*/ 2147483647 w 2706"/>
                <a:gd name="T65" fmla="*/ 2147483647 h 640"/>
                <a:gd name="T66" fmla="*/ 2147483647 w 2706"/>
                <a:gd name="T67" fmla="*/ 2147483647 h 640"/>
                <a:gd name="T68" fmla="*/ 2147483647 w 2706"/>
                <a:gd name="T69" fmla="*/ 2147483647 h 640"/>
                <a:gd name="T70" fmla="*/ 2147483647 w 2706"/>
                <a:gd name="T71" fmla="*/ 2147483647 h 640"/>
                <a:gd name="T72" fmla="*/ 2147483647 w 2706"/>
                <a:gd name="T73" fmla="*/ 2147483647 h 640"/>
                <a:gd name="T74" fmla="*/ 2147483647 w 2706"/>
                <a:gd name="T75" fmla="*/ 2147483647 h 640"/>
                <a:gd name="T76" fmla="*/ 2147483647 w 2706"/>
                <a:gd name="T77" fmla="*/ 2147483647 h 640"/>
                <a:gd name="T78" fmla="*/ 2147483647 w 2706"/>
                <a:gd name="T79" fmla="*/ 2147483647 h 640"/>
                <a:gd name="T80" fmla="*/ 2147483647 w 2706"/>
                <a:gd name="T81" fmla="*/ 2147483647 h 640"/>
                <a:gd name="T82" fmla="*/ 2147483647 w 2706"/>
                <a:gd name="T83" fmla="*/ 2147483647 h 640"/>
                <a:gd name="T84" fmla="*/ 2147483647 w 2706"/>
                <a:gd name="T85" fmla="*/ 2147483647 h 640"/>
                <a:gd name="T86" fmla="*/ 2147483647 w 2706"/>
                <a:gd name="T87" fmla="*/ 2147483647 h 640"/>
                <a:gd name="T88" fmla="*/ 2147483647 w 2706"/>
                <a:gd name="T89" fmla="*/ 2147483647 h 640"/>
                <a:gd name="T90" fmla="*/ 2147483647 w 2706"/>
                <a:gd name="T91" fmla="*/ 2147483647 h 640"/>
                <a:gd name="T92" fmla="*/ 2147483647 w 2706"/>
                <a:gd name="T93" fmla="*/ 2147483647 h 640"/>
                <a:gd name="T94" fmla="*/ 2147483647 w 2706"/>
                <a:gd name="T95" fmla="*/ 2147483647 h 640"/>
                <a:gd name="T96" fmla="*/ 2147483647 w 2706"/>
                <a:gd name="T97" fmla="*/ 2147483647 h 640"/>
                <a:gd name="T98" fmla="*/ 2147483647 w 2706"/>
                <a:gd name="T99" fmla="*/ 2147483647 h 640"/>
                <a:gd name="T100" fmla="*/ 2147483647 w 2706"/>
                <a:gd name="T101" fmla="*/ 2147483647 h 640"/>
                <a:gd name="T102" fmla="*/ 2147483647 w 2706"/>
                <a:gd name="T103" fmla="*/ 2147483647 h 640"/>
                <a:gd name="T104" fmla="*/ 2147483647 w 2706"/>
                <a:gd name="T105" fmla="*/ 2147483647 h 640"/>
                <a:gd name="T106" fmla="*/ 2147483647 w 2706"/>
                <a:gd name="T107" fmla="*/ 0 h 640"/>
                <a:gd name="T108" fmla="*/ 2147483647 w 2706"/>
                <a:gd name="T109" fmla="*/ 0 h 640"/>
                <a:gd name="T110" fmla="*/ 2147483647 w 2706"/>
                <a:gd name="T111" fmla="*/ 0 h 640"/>
                <a:gd name="T112" fmla="*/ 2147483647 w 2706"/>
                <a:gd name="T113" fmla="*/ 0 h 640"/>
                <a:gd name="T114" fmla="*/ 0 w 2706"/>
                <a:gd name="T115" fmla="*/ 0 h 640"/>
                <a:gd name="T116" fmla="*/ 2706 w 2706"/>
                <a:gd name="T117" fmla="*/ 640 h 6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T114" t="T115" r="T116" b="T117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rgbClr val="C6E7FC">
                <a:alpha val="28999"/>
              </a:srgbClr>
            </a:solidFill>
            <a:ln w="9525" cap="flat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buClr>
                  <a:srgbClr val="000000"/>
                </a:buClr>
                <a:buSzPct val="100000"/>
                <a:buFont typeface="Times New Roman" pitchFamily="16" charset="0"/>
                <a:buNone/>
                <a:defRPr/>
              </a:pPr>
              <a:endParaRPr lang="ru-RU"/>
            </a:p>
          </p:txBody>
        </p:sp>
        <p:sp>
          <p:nvSpPr>
            <p:cNvPr id="3" name="AutoShape 4"/>
            <p:cNvSpPr>
              <a:spLocks noChangeArrowheads="1"/>
            </p:cNvSpPr>
            <p:nvPr/>
          </p:nvSpPr>
          <p:spPr bwMode="auto">
            <a:xfrm>
              <a:off x="1238" y="1426"/>
              <a:ext cx="2617" cy="711"/>
            </a:xfrm>
            <a:custGeom>
              <a:avLst/>
              <a:gdLst>
                <a:gd name="G0" fmla="+- 1 0 0"/>
                <a:gd name="G1" fmla="+- 1 0 0"/>
                <a:gd name="G2" fmla="+- 610 0 0"/>
                <a:gd name="G3" fmla="sin 55388 G2"/>
                <a:gd name="G4" fmla="+- 610 0 0"/>
                <a:gd name="G5" fmla="cos 59214 G4"/>
                <a:gd name="G6" fmla="+- G3 0 G5"/>
                <a:gd name="G7" fmla="*/ G6 65535 1"/>
                <a:gd name="G8" fmla="+- G7 10800 0"/>
                <a:gd name="G9" fmla="+- 1 0 0"/>
                <a:gd name="G10" fmla="+- 1 0 0"/>
                <a:gd name="G11" fmla="+- 266 0 0"/>
                <a:gd name="G12" fmla="sin 55032 G11"/>
                <a:gd name="G13" fmla="+- 266 0 0"/>
                <a:gd name="G14" fmla="cos 57548 G13"/>
                <a:gd name="G15" fmla="+- G12 0 G14"/>
                <a:gd name="G16" fmla="*/ G15 65535 1"/>
                <a:gd name="G17" fmla="+- G16 10800 0"/>
                <a:gd name="G18" fmla="+- 1 0 0"/>
                <a:gd name="G19" fmla="+- 1 0 0"/>
                <a:gd name="G20" fmla="+- 1 0 0"/>
                <a:gd name="G21" fmla="+- 1 0 0"/>
                <a:gd name="G22" fmla="+- 1 0 0"/>
                <a:gd name="G23" fmla="+- 1 0 0"/>
                <a:gd name="G24" fmla="+- 1 0 0"/>
                <a:gd name="G25" fmla="+- 1 0 0"/>
                <a:gd name="G26" fmla="+- 1 0 0"/>
                <a:gd name="G27" fmla="+- 1 0 0"/>
                <a:gd name="G28" fmla="+- 1 0 0"/>
                <a:gd name="G29" fmla="+- 1 0 0"/>
                <a:gd name="G30" fmla="+- 1 0 0"/>
                <a:gd name="G31" fmla="+- 1 0 0"/>
                <a:gd name="G32" fmla="+- 1 0 0"/>
                <a:gd name="G33" fmla="+- 1 0 0"/>
                <a:gd name="G34" fmla="+- 1 0 0"/>
                <a:gd name="G35" fmla="+- 1 0 0"/>
                <a:gd name="G36" fmla="+- 1 0 0"/>
                <a:gd name="G37" fmla="+- 1 0 0"/>
                <a:gd name="G38" fmla="+- 1 0 0"/>
                <a:gd name="G39" fmla="+- 1 0 0"/>
                <a:gd name="G40" fmla="+- 1 0 0"/>
                <a:gd name="G41" fmla="+- 1 0 0"/>
                <a:gd name="G42" fmla="+- 1 0 0"/>
                <a:gd name="G43" fmla="+- 1 0 0"/>
                <a:gd name="G44" fmla="+- 1 0 0"/>
                <a:gd name="G45" fmla="+- 1 0 0"/>
                <a:gd name="G46" fmla="+- 1 0 0"/>
                <a:gd name="G47" fmla="*/ 1 16385 2"/>
                <a:gd name="G48" fmla="+- 1 0 0"/>
                <a:gd name="G49" fmla="+- 1 0 0"/>
                <a:gd name="G50" fmla="+- 1 0 0"/>
                <a:gd name="G51" fmla="+- 1 0 0"/>
                <a:gd name="G52" fmla="+- 1 0 0"/>
                <a:gd name="G53" fmla="+- 1 0 0"/>
                <a:gd name="G54" fmla="+- 1 0 0"/>
                <a:gd name="G55" fmla="+- 1 0 0"/>
                <a:gd name="G56" fmla="+- 1 0 0"/>
                <a:gd name="G57" fmla="+- 1 0 0"/>
                <a:gd name="G58" fmla="+- 1 0 0"/>
                <a:gd name="G59" fmla="+- 1 0 0"/>
                <a:gd name="G60" fmla="+- 1 0 0"/>
                <a:gd name="G61" fmla="+- 1 0 0"/>
                <a:gd name="G62" fmla="+- 1 0 0"/>
                <a:gd name="G63" fmla="+- 1 0 0"/>
                <a:gd name="G64" fmla="*/ 1 51565 51712"/>
                <a:gd name="G65" fmla="+- 1 0 0"/>
                <a:gd name="G66" fmla="+- 1 0 0"/>
                <a:gd name="G67" fmla="+- 1 0 0"/>
                <a:gd name="G68" fmla="+- 1 0 0"/>
                <a:gd name="G69" fmla="+- 1 0 0"/>
                <a:gd name="G70" fmla="+- 1 0 0"/>
                <a:gd name="G71" fmla="+- 1 0 0"/>
                <a:gd name="G72" fmla="+- 1 0 0"/>
                <a:gd name="G73" fmla="+- 1 0 0"/>
                <a:gd name="G74" fmla="+- 1 0 0"/>
                <a:gd name="G75" fmla="+- 1 0 0"/>
                <a:gd name="G76" fmla="+- 1 0 0"/>
                <a:gd name="G77" fmla="+- 1 0 0"/>
                <a:gd name="G78" fmla="+- 1 0 0"/>
                <a:gd name="G79" fmla="+- 1 0 0"/>
                <a:gd name="G80" fmla="+- 1 0 0"/>
                <a:gd name="T0" fmla="*/ 2147483647 w 5216"/>
                <a:gd name="T1" fmla="*/ 2147483647 h 762"/>
                <a:gd name="T2" fmla="*/ 2147483647 w 5216"/>
                <a:gd name="T3" fmla="*/ 2147483647 h 762"/>
                <a:gd name="T4" fmla="*/ 2147483647 w 5216"/>
                <a:gd name="T5" fmla="*/ 2147483647 h 762"/>
                <a:gd name="T6" fmla="*/ 2147483647 w 5216"/>
                <a:gd name="T7" fmla="*/ 2147483647 h 762"/>
                <a:gd name="T8" fmla="*/ 2147483647 w 5216"/>
                <a:gd name="T9" fmla="*/ 2147483647 h 762"/>
                <a:gd name="T10" fmla="*/ 2147483647 w 5216"/>
                <a:gd name="T11" fmla="*/ 2147483647 h 762"/>
                <a:gd name="T12" fmla="*/ 2147483647 w 5216"/>
                <a:gd name="T13" fmla="*/ 2147483647 h 762"/>
                <a:gd name="T14" fmla="*/ 2147483647 w 5216"/>
                <a:gd name="T15" fmla="*/ 2147483647 h 762"/>
                <a:gd name="T16" fmla="*/ 2147483647 w 5216"/>
                <a:gd name="T17" fmla="*/ 2147483647 h 762"/>
                <a:gd name="T18" fmla="*/ 2147483647 w 5216"/>
                <a:gd name="T19" fmla="*/ 2147483647 h 762"/>
                <a:gd name="T20" fmla="*/ 2147483647 w 5216"/>
                <a:gd name="T21" fmla="*/ 2147483647 h 762"/>
                <a:gd name="T22" fmla="*/ 2147483647 w 5216"/>
                <a:gd name="T23" fmla="*/ 2147483647 h 762"/>
                <a:gd name="T24" fmla="*/ 2147483647 w 5216"/>
                <a:gd name="T25" fmla="*/ 2147483647 h 762"/>
                <a:gd name="T26" fmla="*/ 2147483647 w 5216"/>
                <a:gd name="T27" fmla="*/ 0 h 762"/>
                <a:gd name="T28" fmla="*/ 2147483647 w 5216"/>
                <a:gd name="T29" fmla="*/ 2147483647 h 762"/>
                <a:gd name="T30" fmla="*/ 2147483647 w 5216"/>
                <a:gd name="T31" fmla="*/ 2147483647 h 762"/>
                <a:gd name="T32" fmla="*/ 0 w 5216"/>
                <a:gd name="T33" fmla="*/ 2147483647 h 762"/>
                <a:gd name="T34" fmla="*/ 2147483647 w 5216"/>
                <a:gd name="T35" fmla="*/ 2147483647 h 762"/>
                <a:gd name="T36" fmla="*/ 2147483647 w 5216"/>
                <a:gd name="T37" fmla="*/ 2147483647 h 762"/>
                <a:gd name="T38" fmla="*/ 2147483647 w 5216"/>
                <a:gd name="T39" fmla="*/ 2147483647 h 762"/>
                <a:gd name="T40" fmla="*/ 2147483647 w 5216"/>
                <a:gd name="T41" fmla="*/ 2147483647 h 762"/>
                <a:gd name="T42" fmla="*/ 2147483647 w 5216"/>
                <a:gd name="T43" fmla="*/ 2147483647 h 762"/>
                <a:gd name="T44" fmla="*/ 2147483647 w 5216"/>
                <a:gd name="T45" fmla="*/ 2147483647 h 762"/>
                <a:gd name="T46" fmla="*/ 2147483647 w 5216"/>
                <a:gd name="T47" fmla="*/ 2147483647 h 762"/>
                <a:gd name="T48" fmla="*/ 2147483647 w 5216"/>
                <a:gd name="T49" fmla="*/ 2147483647 h 762"/>
                <a:gd name="T50" fmla="*/ 2147483647 w 5216"/>
                <a:gd name="T51" fmla="*/ 2147483647 h 762"/>
                <a:gd name="T52" fmla="*/ 2147483647 w 5216"/>
                <a:gd name="T53" fmla="*/ 2147483647 h 762"/>
                <a:gd name="T54" fmla="*/ 2147483647 w 5216"/>
                <a:gd name="T55" fmla="*/ 2147483647 h 762"/>
                <a:gd name="T56" fmla="*/ 2147483647 w 5216"/>
                <a:gd name="T57" fmla="*/ 2147483647 h 762"/>
                <a:gd name="T58" fmla="*/ 2147483647 w 5216"/>
                <a:gd name="T59" fmla="*/ 2147483647 h 762"/>
                <a:gd name="T60" fmla="*/ 2147483647 w 5216"/>
                <a:gd name="T61" fmla="*/ 2147483647 h 762"/>
                <a:gd name="T62" fmla="*/ 2147483647 w 5216"/>
                <a:gd name="T63" fmla="*/ 2147483647 h 762"/>
                <a:gd name="T64" fmla="*/ 2147483647 w 5216"/>
                <a:gd name="T65" fmla="*/ 2147483647 h 762"/>
                <a:gd name="T66" fmla="*/ 2147483647 w 5216"/>
                <a:gd name="T67" fmla="*/ 2147483647 h 762"/>
                <a:gd name="T68" fmla="*/ 2147483647 w 5216"/>
                <a:gd name="T69" fmla="*/ 2147483647 h 762"/>
                <a:gd name="T70" fmla="*/ 2147483647 w 5216"/>
                <a:gd name="T71" fmla="*/ 2147483647 h 762"/>
                <a:gd name="T72" fmla="*/ 0 w 5216"/>
                <a:gd name="T73" fmla="*/ 0 h 762"/>
                <a:gd name="T74" fmla="*/ 5216 w 5216"/>
                <a:gd name="T75" fmla="*/ 762 h 7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T72" t="T73" r="T74" b="T75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rgbClr val="C6E7FC">
                <a:alpha val="39999"/>
              </a:srgbClr>
            </a:solidFill>
            <a:ln w="9525" cap="flat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buClr>
                  <a:srgbClr val="000000"/>
                </a:buClr>
                <a:buSzPct val="100000"/>
                <a:buFont typeface="Times New Roman" pitchFamily="16" charset="0"/>
                <a:buNone/>
                <a:defRPr/>
              </a:pPr>
              <a:endParaRPr lang="ru-RU"/>
            </a:p>
          </p:txBody>
        </p:sp>
        <p:sp>
          <p:nvSpPr>
            <p:cNvPr id="1029" name="AutoShape 5"/>
            <p:cNvSpPr>
              <a:spLocks noChangeArrowheads="1"/>
            </p:cNvSpPr>
            <p:nvPr/>
          </p:nvSpPr>
          <p:spPr bwMode="auto">
            <a:xfrm>
              <a:off x="1337" y="1435"/>
              <a:ext cx="2581" cy="648"/>
            </a:xfrm>
            <a:custGeom>
              <a:avLst/>
              <a:gdLst>
                <a:gd name="G0" fmla="*/ 1 0 51712"/>
                <a:gd name="G1" fmla="+- 1 0 0"/>
                <a:gd name="G2" fmla="+- 1 0 0"/>
                <a:gd name="G3" fmla="+- 1 0 0"/>
                <a:gd name="G4" fmla="+- 1 0 0"/>
                <a:gd name="G5" fmla="+- 1 0 0"/>
                <a:gd name="G6" fmla="+- 1 0 0"/>
                <a:gd name="G7" fmla="+- 1 0 0"/>
                <a:gd name="G8" fmla="*/ 1 38563 22848"/>
                <a:gd name="G9" fmla="*/ 1 6295 25856"/>
                <a:gd name="G10" fmla="*/ G9 1 180"/>
                <a:gd name="G11" fmla="*/ G8 1 G10"/>
                <a:gd name="G12" fmla="*/ 1 10035 49664"/>
                <a:gd name="G13" fmla="+- 1 0 0"/>
                <a:gd name="G14" fmla="+- 1 0 0"/>
                <a:gd name="G15" fmla="+- 1 0 0"/>
                <a:gd name="G16" fmla="+- 1 0 0"/>
                <a:gd name="G17" fmla="+- 1 0 0"/>
                <a:gd name="G18" fmla="+- 1 0 0"/>
                <a:gd name="G19" fmla="*/ 1 16385 2"/>
                <a:gd name="G20" fmla="+- 1 0 0"/>
                <a:gd name="G21" fmla="+- 1 0 0"/>
                <a:gd name="G22" fmla="+- 1 0 0"/>
                <a:gd name="G23" fmla="+- 1 0 0"/>
                <a:gd name="G24" fmla="+- 1 0 0"/>
                <a:gd name="G25" fmla="+- 1 0 0"/>
                <a:gd name="G26" fmla="+- 1 0 0"/>
                <a:gd name="G27" fmla="+- 1 0 0"/>
                <a:gd name="G28" fmla="+- 32768 0 0"/>
                <a:gd name="G29" fmla="+- 32768 0 0"/>
                <a:gd name="G30" fmla="+- 1 0 0"/>
                <a:gd name="G31" fmla="+- 1 0 0"/>
                <a:gd name="G32" fmla="+- 1 0 0"/>
                <a:gd name="G33" fmla="+- 1 0 0"/>
                <a:gd name="T0" fmla="*/ 0 w 5144"/>
                <a:gd name="T1" fmla="*/ 2147483647 h 694"/>
                <a:gd name="T2" fmla="*/ 0 w 5144"/>
                <a:gd name="T3" fmla="*/ 2147483647 h 694"/>
                <a:gd name="T4" fmla="*/ 2147483647 w 5144"/>
                <a:gd name="T5" fmla="*/ 2147483647 h 694"/>
                <a:gd name="T6" fmla="*/ 2147483647 w 5144"/>
                <a:gd name="T7" fmla="*/ 2147483647 h 694"/>
                <a:gd name="T8" fmla="*/ 2147483647 w 5144"/>
                <a:gd name="T9" fmla="*/ 2147483647 h 694"/>
                <a:gd name="T10" fmla="*/ 2147483647 w 5144"/>
                <a:gd name="T11" fmla="*/ 2147483647 h 694"/>
                <a:gd name="T12" fmla="*/ 2147483647 w 5144"/>
                <a:gd name="T13" fmla="*/ 2147483647 h 694"/>
                <a:gd name="T14" fmla="*/ 2147483647 w 5144"/>
                <a:gd name="T15" fmla="*/ 2147483647 h 694"/>
                <a:gd name="T16" fmla="*/ 2147483647 w 5144"/>
                <a:gd name="T17" fmla="*/ 2147483647 h 694"/>
                <a:gd name="T18" fmla="*/ 2147483647 w 5144"/>
                <a:gd name="T19" fmla="*/ 2147483647 h 694"/>
                <a:gd name="T20" fmla="*/ 2147483647 w 5144"/>
                <a:gd name="T21" fmla="*/ 2147483647 h 694"/>
                <a:gd name="T22" fmla="*/ 2147483647 w 5144"/>
                <a:gd name="T23" fmla="*/ 2147483647 h 694"/>
                <a:gd name="T24" fmla="*/ 2147483647 w 5144"/>
                <a:gd name="T25" fmla="*/ 0 h 694"/>
                <a:gd name="T26" fmla="*/ 2147483647 w 5144"/>
                <a:gd name="T27" fmla="*/ 2147483647 h 694"/>
                <a:gd name="T28" fmla="*/ 2147483647 w 5144"/>
                <a:gd name="T29" fmla="*/ 2147483647 h 694"/>
                <a:gd name="T30" fmla="*/ 2147483647 w 5144"/>
                <a:gd name="T31" fmla="*/ 2147483647 h 694"/>
                <a:gd name="T32" fmla="*/ 2147483647 w 5144"/>
                <a:gd name="T33" fmla="*/ 2147483647 h 694"/>
                <a:gd name="T34" fmla="*/ 2147483647 w 5144"/>
                <a:gd name="T35" fmla="*/ 2147483647 h 694"/>
                <a:gd name="T36" fmla="*/ 2147483647 w 5144"/>
                <a:gd name="T37" fmla="*/ 2147483647 h 694"/>
                <a:gd name="T38" fmla="*/ 2147483647 w 5144"/>
                <a:gd name="T39" fmla="*/ 2147483647 h 694"/>
                <a:gd name="T40" fmla="*/ 2147483647 w 5144"/>
                <a:gd name="T41" fmla="*/ 2147483647 h 694"/>
                <a:gd name="T42" fmla="*/ 2147483647 w 5144"/>
                <a:gd name="T43" fmla="*/ 2147483647 h 694"/>
                <a:gd name="T44" fmla="*/ 2147483647 w 5144"/>
                <a:gd name="T45" fmla="*/ 2147483647 h 694"/>
                <a:gd name="T46" fmla="*/ 2147483647 w 5144"/>
                <a:gd name="T47" fmla="*/ 2147483647 h 694"/>
                <a:gd name="T48" fmla="*/ 2147483647 w 5144"/>
                <a:gd name="T49" fmla="*/ 2147483647 h 694"/>
                <a:gd name="T50" fmla="*/ 2147483647 w 5144"/>
                <a:gd name="T51" fmla="*/ 2147483647 h 694"/>
                <a:gd name="T52" fmla="*/ 2147483647 w 5144"/>
                <a:gd name="T53" fmla="*/ 2147483647 h 694"/>
                <a:gd name="T54" fmla="*/ 2147483647 w 5144"/>
                <a:gd name="T55" fmla="*/ 2147483647 h 694"/>
                <a:gd name="T56" fmla="*/ 2147483647 w 5144"/>
                <a:gd name="T57" fmla="*/ 2147483647 h 694"/>
                <a:gd name="T58" fmla="*/ 2147483647 w 5144"/>
                <a:gd name="T59" fmla="*/ 2147483647 h 694"/>
                <a:gd name="T60" fmla="*/ 2147483647 w 5144"/>
                <a:gd name="T61" fmla="*/ 2147483647 h 694"/>
                <a:gd name="T62" fmla="*/ 0 w 5144"/>
                <a:gd name="T63" fmla="*/ 0 h 694"/>
                <a:gd name="T64" fmla="*/ 5144 w 5144"/>
                <a:gd name="T65" fmla="*/ 694 h 6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T62" t="T63" r="T64" b="T65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9360" cap="sq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buClr>
                  <a:srgbClr val="000000"/>
                </a:buClr>
                <a:buSzPct val="100000"/>
                <a:buFont typeface="Times New Roman" pitchFamily="16" charset="0"/>
                <a:buNone/>
                <a:defRPr/>
              </a:pPr>
              <a:endParaRPr lang="ru-RU"/>
            </a:p>
          </p:txBody>
        </p:sp>
        <p:sp>
          <p:nvSpPr>
            <p:cNvPr id="1030" name="AutoShape 6"/>
            <p:cNvSpPr>
              <a:spLocks noChangeArrowheads="1"/>
            </p:cNvSpPr>
            <p:nvPr/>
          </p:nvSpPr>
          <p:spPr bwMode="auto">
            <a:xfrm>
              <a:off x="2650" y="1424"/>
              <a:ext cx="1561" cy="545"/>
            </a:xfrm>
            <a:custGeom>
              <a:avLst/>
              <a:gdLst>
                <a:gd name="G0" fmla="*/ 1 0 51712"/>
                <a:gd name="G1" fmla="+- 1 0 0"/>
                <a:gd name="G2" fmla="+- 1 0 0"/>
                <a:gd name="G3" fmla="+- 1 0 0"/>
                <a:gd name="G4" fmla="+- 1 0 0"/>
                <a:gd name="G5" fmla="+- 1 0 0"/>
                <a:gd name="G6" fmla="+- 1 0 0"/>
                <a:gd name="G7" fmla="+- 1 0 0"/>
                <a:gd name="G8" fmla="+- 1 0 0"/>
                <a:gd name="G9" fmla="+- 1 0 0"/>
                <a:gd name="G10" fmla="+- 1 0 0"/>
                <a:gd name="G11" fmla="+- 1 0 0"/>
                <a:gd name="G12" fmla="+- 1 0 0"/>
                <a:gd name="G13" fmla="+- 1 0 0"/>
                <a:gd name="G14" fmla="+- 1 0 0"/>
                <a:gd name="G15" fmla="*/ 1 28513 57600"/>
                <a:gd name="G16" fmla="+- 1 0 0"/>
                <a:gd name="G17" fmla="+- 32766 0 0"/>
                <a:gd name="G18" fmla="+- 32767 0 0"/>
                <a:gd name="G19" fmla="+- 1 0 0"/>
                <a:gd name="T0" fmla="*/ 0 w 3112"/>
                <a:gd name="T1" fmla="*/ 2147483647 h 584"/>
                <a:gd name="T2" fmla="*/ 0 w 3112"/>
                <a:gd name="T3" fmla="*/ 2147483647 h 584"/>
                <a:gd name="T4" fmla="*/ 2147483647 w 3112"/>
                <a:gd name="T5" fmla="*/ 2147483647 h 584"/>
                <a:gd name="T6" fmla="*/ 2147483647 w 3112"/>
                <a:gd name="T7" fmla="*/ 2147483647 h 584"/>
                <a:gd name="T8" fmla="*/ 2147483647 w 3112"/>
                <a:gd name="T9" fmla="*/ 2147483647 h 584"/>
                <a:gd name="T10" fmla="*/ 2147483647 w 3112"/>
                <a:gd name="T11" fmla="*/ 2147483647 h 584"/>
                <a:gd name="T12" fmla="*/ 2147483647 w 3112"/>
                <a:gd name="T13" fmla="*/ 2147483647 h 584"/>
                <a:gd name="T14" fmla="*/ 2147483647 w 3112"/>
                <a:gd name="T15" fmla="*/ 2147483647 h 584"/>
                <a:gd name="T16" fmla="*/ 2147483647 w 3112"/>
                <a:gd name="T17" fmla="*/ 2147483647 h 584"/>
                <a:gd name="T18" fmla="*/ 2147483647 w 3112"/>
                <a:gd name="T19" fmla="*/ 2147483647 h 584"/>
                <a:gd name="T20" fmla="*/ 2147483647 w 3112"/>
                <a:gd name="T21" fmla="*/ 2147483647 h 584"/>
                <a:gd name="T22" fmla="*/ 2147483647 w 3112"/>
                <a:gd name="T23" fmla="*/ 2147483647 h 584"/>
                <a:gd name="T24" fmla="*/ 2147483647 w 3112"/>
                <a:gd name="T25" fmla="*/ 2147483647 h 584"/>
                <a:gd name="T26" fmla="*/ 2147483647 w 3112"/>
                <a:gd name="T27" fmla="*/ 2147483647 h 584"/>
                <a:gd name="T28" fmla="*/ 2147483647 w 3112"/>
                <a:gd name="T29" fmla="*/ 2147483647 h 584"/>
                <a:gd name="T30" fmla="*/ 2147483647 w 3112"/>
                <a:gd name="T31" fmla="*/ 2147483647 h 584"/>
                <a:gd name="T32" fmla="*/ 2147483647 w 3112"/>
                <a:gd name="T33" fmla="*/ 2147483647 h 584"/>
                <a:gd name="T34" fmla="*/ 2147483647 w 3112"/>
                <a:gd name="T35" fmla="*/ 2147483647 h 584"/>
                <a:gd name="T36" fmla="*/ 2147483647 w 3112"/>
                <a:gd name="T37" fmla="*/ 2147483647 h 584"/>
                <a:gd name="T38" fmla="*/ 2147483647 w 3112"/>
                <a:gd name="T39" fmla="*/ 0 h 584"/>
                <a:gd name="T40" fmla="*/ 0 w 3112"/>
                <a:gd name="T41" fmla="*/ 0 h 584"/>
                <a:gd name="T42" fmla="*/ 3112 w 3112"/>
                <a:gd name="T43" fmla="*/ 584 h 5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T40" t="T41" r="T42" b="T43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9360" cap="sq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buClr>
                  <a:srgbClr val="000000"/>
                </a:buClr>
                <a:buSzPct val="100000"/>
                <a:buFont typeface="Times New Roman" pitchFamily="16" charset="0"/>
                <a:buNone/>
                <a:defRPr/>
              </a:pPr>
              <a:endParaRPr lang="ru-RU"/>
            </a:p>
          </p:txBody>
        </p:sp>
      </p:grpSp>
      <p:sp>
        <p:nvSpPr>
          <p:cNvPr id="1028" name="Rectangle 8"/>
          <p:cNvSpPr>
            <a:spLocks noGrp="1" noChangeArrowheads="1"/>
          </p:cNvSpPr>
          <p:nvPr>
            <p:ph type="title"/>
          </p:nvPr>
        </p:nvSpPr>
        <p:spPr bwMode="auto">
          <a:xfrm>
            <a:off x="342900" y="450850"/>
            <a:ext cx="6169025" cy="16668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Для правки текста заголовка щёлкните мышью</a:t>
            </a:r>
          </a:p>
        </p:txBody>
      </p:sp>
      <p:sp>
        <p:nvSpPr>
          <p:cNvPr id="1033" name="Rectangle 9"/>
          <p:cNvSpPr>
            <a:spLocks noGrp="1" noChangeArrowheads="1"/>
          </p:cNvSpPr>
          <p:nvPr>
            <p:ph type="dt"/>
          </p:nvPr>
        </p:nvSpPr>
        <p:spPr bwMode="auto">
          <a:xfrm>
            <a:off x="3873500" y="8332788"/>
            <a:ext cx="2836863" cy="484187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>
            <a:lvl1pPr>
              <a:buClrTx/>
              <a:buSzPct val="100000"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8CBFE2A1-FD13-43C5-B1B2-95CB4E29F269}" type="datetime1">
              <a:rPr lang="ru-RU"/>
              <a:pPr>
                <a:defRPr/>
              </a:pPr>
              <a:t>12.09.2016</a:t>
            </a:fld>
            <a:endParaRPr lang="ru-RU"/>
          </a:p>
        </p:txBody>
      </p:sp>
      <p:sp>
        <p:nvSpPr>
          <p:cNvPr id="1034" name="Text Box 10"/>
          <p:cNvSpPr txBox="1">
            <a:spLocks noChangeArrowheads="1"/>
          </p:cNvSpPr>
          <p:nvPr/>
        </p:nvSpPr>
        <p:spPr bwMode="auto">
          <a:xfrm>
            <a:off x="146050" y="8332788"/>
            <a:ext cx="2838450" cy="487362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endParaRPr lang="ru-RU"/>
          </a:p>
        </p:txBody>
      </p:sp>
      <p:sp>
        <p:nvSpPr>
          <p:cNvPr id="1035" name="Rectangle 11"/>
          <p:cNvSpPr>
            <a:spLocks noGrp="1" noChangeArrowheads="1"/>
          </p:cNvSpPr>
          <p:nvPr>
            <p:ph type="sldNum"/>
          </p:nvPr>
        </p:nvSpPr>
        <p:spPr bwMode="auto">
          <a:xfrm>
            <a:off x="2994025" y="8332788"/>
            <a:ext cx="868363" cy="484187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>
            <a:lvl1pPr>
              <a:buClrTx/>
              <a:buSzPct val="100000"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400AE163-09D3-4EAA-A583-E73D5A6D1C5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032" name="Rectangle 1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54050" y="3567113"/>
            <a:ext cx="5553075" cy="45974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Для правки структуры щёлкните мышью</a:t>
            </a:r>
          </a:p>
          <a:p>
            <a:pPr lvl="1"/>
            <a:r>
              <a:rPr lang="en-GB" smtClean="0"/>
              <a:t>Второй уровень структуры</a:t>
            </a:r>
          </a:p>
          <a:p>
            <a:pPr lvl="2"/>
            <a:r>
              <a:rPr lang="en-GB" smtClean="0"/>
              <a:t>Третий уровень структуры</a:t>
            </a:r>
          </a:p>
          <a:p>
            <a:pPr lvl="3"/>
            <a:r>
              <a:rPr lang="en-GB" smtClean="0"/>
              <a:t>Четвёртый уровень структуры</a:t>
            </a:r>
          </a:p>
          <a:p>
            <a:pPr lvl="4"/>
            <a:r>
              <a:rPr lang="en-GB" smtClean="0"/>
              <a:t>Пятый уровень структуры</a:t>
            </a:r>
          </a:p>
          <a:p>
            <a:pPr lvl="4"/>
            <a:r>
              <a:rPr lang="en-GB" smtClean="0"/>
              <a:t>Шестой уровень структуры</a:t>
            </a:r>
          </a:p>
          <a:p>
            <a:pPr lvl="4"/>
            <a:r>
              <a:rPr lang="en-GB" smtClean="0"/>
              <a:t>Седьмой уровень структуры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4" r:id="rId1"/>
    <p:sldLayoutId id="2147483805" r:id="rId2"/>
    <p:sldLayoutId id="2147483806" r:id="rId3"/>
    <p:sldLayoutId id="2147483807" r:id="rId4"/>
    <p:sldLayoutId id="2147483808" r:id="rId5"/>
    <p:sldLayoutId id="2147483809" r:id="rId6"/>
    <p:sldLayoutId id="2147483810" r:id="rId7"/>
    <p:sldLayoutId id="2147483811" r:id="rId8"/>
    <p:sldLayoutId id="2147483812" r:id="rId9"/>
    <p:sldLayoutId id="2147483813" r:id="rId10"/>
    <p:sldLayoutId id="2147483814" r:id="rId11"/>
  </p:sldLayoutIdLst>
  <p:hf sldNum="0" hdr="0" ftr="0"/>
  <p:txStyles>
    <p:titleStyle>
      <a:lvl1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FFFFFF"/>
          </a:solidFill>
          <a:latin typeface="+mj-lt"/>
          <a:ea typeface="+mj-ea"/>
          <a:cs typeface="+mj-cs"/>
        </a:defRPr>
      </a:lvl1pPr>
      <a:lvl2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FFFFFF"/>
          </a:solidFill>
          <a:latin typeface="Candara" pitchFamily="32" charset="0"/>
          <a:cs typeface="Lucida Sans Unicode" charset="0"/>
        </a:defRPr>
      </a:lvl2pPr>
      <a:lvl3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FFFFFF"/>
          </a:solidFill>
          <a:latin typeface="Candara" pitchFamily="32" charset="0"/>
          <a:cs typeface="Lucida Sans Unicode" charset="0"/>
        </a:defRPr>
      </a:lvl3pPr>
      <a:lvl4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FFFFFF"/>
          </a:solidFill>
          <a:latin typeface="Candara" pitchFamily="32" charset="0"/>
          <a:cs typeface="Lucida Sans Unicode" charset="0"/>
        </a:defRPr>
      </a:lvl4pPr>
      <a:lvl5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FFFFFF"/>
          </a:solidFill>
          <a:latin typeface="Candara" pitchFamily="32" charset="0"/>
          <a:cs typeface="Lucida Sans Unicode" charset="0"/>
        </a:defRPr>
      </a:lvl5pPr>
      <a:lvl6pPr marL="25146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FFFFFF"/>
          </a:solidFill>
          <a:latin typeface="Candara" pitchFamily="32" charset="0"/>
          <a:cs typeface="Lucida Sans Unicode" charset="0"/>
        </a:defRPr>
      </a:lvl6pPr>
      <a:lvl7pPr marL="29718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FFFFFF"/>
          </a:solidFill>
          <a:latin typeface="Candara" pitchFamily="32" charset="0"/>
          <a:cs typeface="Lucida Sans Unicode" charset="0"/>
        </a:defRPr>
      </a:lvl7pPr>
      <a:lvl8pPr marL="34290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FFFFFF"/>
          </a:solidFill>
          <a:latin typeface="Candara" pitchFamily="32" charset="0"/>
          <a:cs typeface="Lucida Sans Unicode" charset="0"/>
        </a:defRPr>
      </a:lvl8pPr>
      <a:lvl9pPr marL="38862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FFFFFF"/>
          </a:solidFill>
          <a:latin typeface="Candara" pitchFamily="32" charset="0"/>
          <a:cs typeface="Lucida Sans Unicode" charset="0"/>
        </a:defRPr>
      </a:lvl9pPr>
    </p:titleStyle>
    <p:bodyStyle>
      <a:lvl1pPr marL="342900" indent="-342900" algn="l" defTabSz="449263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buChar char="•"/>
        <a:defRPr sz="2400">
          <a:solidFill>
            <a:srgbClr val="073E87"/>
          </a:solidFill>
          <a:latin typeface="+mn-lt"/>
          <a:ea typeface="+mn-ea"/>
          <a:cs typeface="+mn-cs"/>
        </a:defRPr>
      </a:lvl1pPr>
      <a:lvl2pPr marL="742950" indent="-285750" algn="l" defTabSz="449263" rtl="0" eaLnBrk="0" fontAlgn="base" hangingPunct="0">
        <a:spcBef>
          <a:spcPts val="55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buChar char="–"/>
        <a:defRPr sz="2200">
          <a:solidFill>
            <a:srgbClr val="073E87"/>
          </a:solidFill>
          <a:latin typeface="+mn-lt"/>
          <a:cs typeface="+mn-cs"/>
        </a:defRPr>
      </a:lvl2pPr>
      <a:lvl3pPr marL="11430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buChar char="•"/>
        <a:defRPr sz="2000">
          <a:solidFill>
            <a:srgbClr val="073E87"/>
          </a:solidFill>
          <a:latin typeface="+mn-lt"/>
          <a:cs typeface="+mn-cs"/>
        </a:defRPr>
      </a:lvl3pPr>
      <a:lvl4pPr marL="16002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buChar char="–"/>
        <a:defRPr sz="2000">
          <a:solidFill>
            <a:srgbClr val="073E87"/>
          </a:solidFill>
          <a:latin typeface="+mn-lt"/>
          <a:cs typeface="+mn-cs"/>
        </a:defRPr>
      </a:lvl4pPr>
      <a:lvl5pPr marL="2057400" indent="-228600" algn="l" defTabSz="449263" rtl="0" eaLnBrk="0" fontAlgn="base" hangingPunct="0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buChar char="»"/>
        <a:defRPr sz="1600">
          <a:solidFill>
            <a:srgbClr val="073E87"/>
          </a:solidFill>
          <a:latin typeface="+mn-lt"/>
          <a:cs typeface="+mn-cs"/>
        </a:defRPr>
      </a:lvl5pPr>
      <a:lvl6pPr marL="2514600" indent="-228600" algn="l" defTabSz="449263" rtl="0" eaLnBrk="0" fontAlgn="base" hangingPunct="0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73E87"/>
          </a:solidFill>
          <a:latin typeface="+mn-lt"/>
          <a:cs typeface="+mn-cs"/>
        </a:defRPr>
      </a:lvl6pPr>
      <a:lvl7pPr marL="2971800" indent="-228600" algn="l" defTabSz="449263" rtl="0" eaLnBrk="0" fontAlgn="base" hangingPunct="0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73E87"/>
          </a:solidFill>
          <a:latin typeface="+mn-lt"/>
          <a:cs typeface="+mn-cs"/>
        </a:defRPr>
      </a:lvl7pPr>
      <a:lvl8pPr marL="3429000" indent="-228600" algn="l" defTabSz="449263" rtl="0" eaLnBrk="0" fontAlgn="base" hangingPunct="0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73E87"/>
          </a:solidFill>
          <a:latin typeface="+mn-lt"/>
          <a:cs typeface="+mn-cs"/>
        </a:defRPr>
      </a:lvl8pPr>
      <a:lvl9pPr marL="3886200" indent="-228600" algn="l" defTabSz="449263" rtl="0" eaLnBrk="0" fontAlgn="base" hangingPunct="0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73E87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AutoShape 1"/>
          <p:cNvSpPr>
            <a:spLocks noChangeArrowheads="1"/>
          </p:cNvSpPr>
          <p:nvPr/>
        </p:nvSpPr>
        <p:spPr bwMode="auto">
          <a:xfrm>
            <a:off x="171450" y="304800"/>
            <a:ext cx="6523038" cy="3290888"/>
          </a:xfrm>
          <a:prstGeom prst="roundRect">
            <a:avLst>
              <a:gd name="adj" fmla="val 3361"/>
            </a:avLst>
          </a:prstGeom>
          <a:gradFill rotWithShape="0">
            <a:gsLst>
              <a:gs pos="0">
                <a:srgbClr val="0293E0"/>
              </a:gs>
              <a:gs pos="100000">
                <a:srgbClr val="83D3FE"/>
              </a:gs>
            </a:gsLst>
            <a:lin ang="5400000" scaled="1"/>
          </a:gradFill>
          <a:ln w="9525" cap="flat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endParaRPr lang="ru-RU"/>
          </a:p>
        </p:txBody>
      </p:sp>
      <p:grpSp>
        <p:nvGrpSpPr>
          <p:cNvPr id="111619" name="Group 2"/>
          <p:cNvGrpSpPr>
            <a:grpSpLocks/>
          </p:cNvGrpSpPr>
          <p:nvPr/>
        </p:nvGrpSpPr>
        <p:grpSpPr bwMode="auto">
          <a:xfrm>
            <a:off x="158750" y="2239963"/>
            <a:ext cx="6538913" cy="1770062"/>
            <a:chOff x="100" y="1411"/>
            <a:chExt cx="4119" cy="1115"/>
          </a:xfrm>
        </p:grpSpPr>
        <p:sp>
          <p:nvSpPr>
            <p:cNvPr id="10243" name="AutoShape 3"/>
            <p:cNvSpPr>
              <a:spLocks noChangeArrowheads="1"/>
            </p:cNvSpPr>
            <p:nvPr/>
          </p:nvSpPr>
          <p:spPr bwMode="auto">
            <a:xfrm>
              <a:off x="2857" y="1532"/>
              <a:ext cx="1357" cy="598"/>
            </a:xfrm>
            <a:custGeom>
              <a:avLst/>
              <a:gdLst>
                <a:gd name="G0" fmla="+- 1 0 0"/>
                <a:gd name="G1" fmla="+- 1 0 0"/>
                <a:gd name="G2" fmla="+- 1 0 0"/>
                <a:gd name="G3" fmla="+- 1 0 0"/>
                <a:gd name="G4" fmla="+- 1 0 0"/>
                <a:gd name="G5" fmla="+- 1 0 0"/>
                <a:gd name="G6" fmla="+- 1 0 0"/>
                <a:gd name="G7" fmla="+- 1 0 0"/>
                <a:gd name="G8" fmla="+- 1 0 0"/>
                <a:gd name="G9" fmla="+- 572 0 0"/>
                <a:gd name="G10" fmla="sin 55292 G9"/>
                <a:gd name="G11" fmla="+- 572 0 0"/>
                <a:gd name="G12" fmla="cos 54990 G11"/>
                <a:gd name="G13" fmla="+- G10 0 G12"/>
                <a:gd name="G14" fmla="*/ G13 65535 1"/>
                <a:gd name="G15" fmla="+- G14 10800 0"/>
                <a:gd name="G16" fmla="+- 1 0 0"/>
                <a:gd name="G17" fmla="+- 1 0 0"/>
                <a:gd name="G18" fmla="+- 1 0 0"/>
                <a:gd name="G19" fmla="+- 636 0 0"/>
                <a:gd name="G20" fmla="+- 1 0 0"/>
                <a:gd name="G21" fmla="+- 1 0 0"/>
                <a:gd name="G22" fmla="+- 1 0 0"/>
                <a:gd name="G23" fmla="+- 1 0 0"/>
                <a:gd name="G24" fmla="+- 1 0 0"/>
                <a:gd name="G25" fmla="+- 1 0 0"/>
                <a:gd name="G26" fmla="+- 1 0 0"/>
                <a:gd name="G27" fmla="+- 1 0 0"/>
                <a:gd name="G28" fmla="+- 1 0 0"/>
                <a:gd name="G29" fmla="+- 1 0 0"/>
                <a:gd name="G30" fmla="+- 1 0 0"/>
                <a:gd name="G31" fmla="+- 1 0 0"/>
                <a:gd name="G32" fmla="*/ 1 16385 2"/>
                <a:gd name="G33" fmla="+- 1 0 0"/>
                <a:gd name="G34" fmla="+- 1 0 0"/>
                <a:gd name="G35" fmla="+- 1 0 0"/>
                <a:gd name="G36" fmla="+- 1 0 0"/>
                <a:gd name="G37" fmla="+- 1 0 0"/>
                <a:gd name="G38" fmla="+- 1 0 0"/>
                <a:gd name="G39" fmla="+- 1 0 0"/>
                <a:gd name="G40" fmla="+- 1 0 0"/>
                <a:gd name="G41" fmla="+- 1 0 0"/>
                <a:gd name="G42" fmla="+- 1 0 0"/>
                <a:gd name="G43" fmla="+- 1 0 0"/>
                <a:gd name="G44" fmla="+- 1 0 0"/>
                <a:gd name="G45" fmla="+- 1 0 0"/>
                <a:gd name="G46" fmla="*/ 1 59207 25856"/>
                <a:gd name="G47" fmla="*/ 1 6295 25856"/>
                <a:gd name="G48" fmla="*/ G47 1 180"/>
                <a:gd name="G49" fmla="*/ G46 1 G48"/>
                <a:gd name="G50" fmla="+- 32766 0 0"/>
                <a:gd name="G51" fmla="+- 32767 0 0"/>
                <a:gd name="G52" fmla="+- 1 0 0"/>
                <a:gd name="G53" fmla="+- 1 0 0"/>
                <a:gd name="G54" fmla="+- 1 0 0"/>
                <a:gd name="G55" fmla="+- 1 0 0"/>
                <a:gd name="G56" fmla="+- 1 0 0"/>
                <a:gd name="G57" fmla="+- 1 0 0"/>
                <a:gd name="G58" fmla="+- 1 0 0"/>
                <a:gd name="G59" fmla="+- 1 0 0"/>
                <a:gd name="T0" fmla="*/ 2147483647 w 2706"/>
                <a:gd name="T1" fmla="*/ 0 h 640"/>
                <a:gd name="T2" fmla="*/ 2147483647 w 2706"/>
                <a:gd name="T3" fmla="*/ 0 h 640"/>
                <a:gd name="T4" fmla="*/ 2147483647 w 2706"/>
                <a:gd name="T5" fmla="*/ 2147483647 h 640"/>
                <a:gd name="T6" fmla="*/ 2147483647 w 2706"/>
                <a:gd name="T7" fmla="*/ 2147483647 h 640"/>
                <a:gd name="T8" fmla="*/ 2147483647 w 2706"/>
                <a:gd name="T9" fmla="*/ 2147483647 h 640"/>
                <a:gd name="T10" fmla="*/ 2147483647 w 2706"/>
                <a:gd name="T11" fmla="*/ 2147483647 h 640"/>
                <a:gd name="T12" fmla="*/ 2147483647 w 2706"/>
                <a:gd name="T13" fmla="*/ 2147483647 h 640"/>
                <a:gd name="T14" fmla="*/ 2147483647 w 2706"/>
                <a:gd name="T15" fmla="*/ 2147483647 h 640"/>
                <a:gd name="T16" fmla="*/ 2147483647 w 2706"/>
                <a:gd name="T17" fmla="*/ 2147483647 h 640"/>
                <a:gd name="T18" fmla="*/ 2147483647 w 2706"/>
                <a:gd name="T19" fmla="*/ 2147483647 h 640"/>
                <a:gd name="T20" fmla="*/ 2147483647 w 2706"/>
                <a:gd name="T21" fmla="*/ 2147483647 h 640"/>
                <a:gd name="T22" fmla="*/ 2147483647 w 2706"/>
                <a:gd name="T23" fmla="*/ 2147483647 h 640"/>
                <a:gd name="T24" fmla="*/ 2147483647 w 2706"/>
                <a:gd name="T25" fmla="*/ 2147483647 h 640"/>
                <a:gd name="T26" fmla="*/ 2147483647 w 2706"/>
                <a:gd name="T27" fmla="*/ 2147483647 h 640"/>
                <a:gd name="T28" fmla="*/ 2147483647 w 2706"/>
                <a:gd name="T29" fmla="*/ 2147483647 h 640"/>
                <a:gd name="T30" fmla="*/ 2147483647 w 2706"/>
                <a:gd name="T31" fmla="*/ 2147483647 h 640"/>
                <a:gd name="T32" fmla="*/ 2147483647 w 2706"/>
                <a:gd name="T33" fmla="*/ 2147483647 h 640"/>
                <a:gd name="T34" fmla="*/ 2147483647 w 2706"/>
                <a:gd name="T35" fmla="*/ 2147483647 h 640"/>
                <a:gd name="T36" fmla="*/ 0 w 2706"/>
                <a:gd name="T37" fmla="*/ 2147483647 h 640"/>
                <a:gd name="T38" fmla="*/ 0 w 2706"/>
                <a:gd name="T39" fmla="*/ 2147483647 h 640"/>
                <a:gd name="T40" fmla="*/ 2147483647 w 2706"/>
                <a:gd name="T41" fmla="*/ 2147483647 h 640"/>
                <a:gd name="T42" fmla="*/ 2147483647 w 2706"/>
                <a:gd name="T43" fmla="*/ 2147483647 h 640"/>
                <a:gd name="T44" fmla="*/ 2147483647 w 2706"/>
                <a:gd name="T45" fmla="*/ 2147483647 h 640"/>
                <a:gd name="T46" fmla="*/ 2147483647 w 2706"/>
                <a:gd name="T47" fmla="*/ 2147483647 h 640"/>
                <a:gd name="T48" fmla="*/ 2147483647 w 2706"/>
                <a:gd name="T49" fmla="*/ 2147483647 h 640"/>
                <a:gd name="T50" fmla="*/ 2147483647 w 2706"/>
                <a:gd name="T51" fmla="*/ 2147483647 h 640"/>
                <a:gd name="T52" fmla="*/ 2147483647 w 2706"/>
                <a:gd name="T53" fmla="*/ 2147483647 h 640"/>
                <a:gd name="T54" fmla="*/ 2147483647 w 2706"/>
                <a:gd name="T55" fmla="*/ 2147483647 h 640"/>
                <a:gd name="T56" fmla="*/ 2147483647 w 2706"/>
                <a:gd name="T57" fmla="*/ 2147483647 h 640"/>
                <a:gd name="T58" fmla="*/ 2147483647 w 2706"/>
                <a:gd name="T59" fmla="*/ 2147483647 h 640"/>
                <a:gd name="T60" fmla="*/ 2147483647 w 2706"/>
                <a:gd name="T61" fmla="*/ 2147483647 h 640"/>
                <a:gd name="T62" fmla="*/ 2147483647 w 2706"/>
                <a:gd name="T63" fmla="*/ 2147483647 h 640"/>
                <a:gd name="T64" fmla="*/ 2147483647 w 2706"/>
                <a:gd name="T65" fmla="*/ 2147483647 h 640"/>
                <a:gd name="T66" fmla="*/ 2147483647 w 2706"/>
                <a:gd name="T67" fmla="*/ 2147483647 h 640"/>
                <a:gd name="T68" fmla="*/ 2147483647 w 2706"/>
                <a:gd name="T69" fmla="*/ 2147483647 h 640"/>
                <a:gd name="T70" fmla="*/ 2147483647 w 2706"/>
                <a:gd name="T71" fmla="*/ 2147483647 h 640"/>
                <a:gd name="T72" fmla="*/ 2147483647 w 2706"/>
                <a:gd name="T73" fmla="*/ 2147483647 h 640"/>
                <a:gd name="T74" fmla="*/ 2147483647 w 2706"/>
                <a:gd name="T75" fmla="*/ 2147483647 h 640"/>
                <a:gd name="T76" fmla="*/ 2147483647 w 2706"/>
                <a:gd name="T77" fmla="*/ 2147483647 h 640"/>
                <a:gd name="T78" fmla="*/ 2147483647 w 2706"/>
                <a:gd name="T79" fmla="*/ 2147483647 h 640"/>
                <a:gd name="T80" fmla="*/ 2147483647 w 2706"/>
                <a:gd name="T81" fmla="*/ 2147483647 h 640"/>
                <a:gd name="T82" fmla="*/ 2147483647 w 2706"/>
                <a:gd name="T83" fmla="*/ 2147483647 h 640"/>
                <a:gd name="T84" fmla="*/ 2147483647 w 2706"/>
                <a:gd name="T85" fmla="*/ 2147483647 h 640"/>
                <a:gd name="T86" fmla="*/ 2147483647 w 2706"/>
                <a:gd name="T87" fmla="*/ 2147483647 h 640"/>
                <a:gd name="T88" fmla="*/ 2147483647 w 2706"/>
                <a:gd name="T89" fmla="*/ 2147483647 h 640"/>
                <a:gd name="T90" fmla="*/ 2147483647 w 2706"/>
                <a:gd name="T91" fmla="*/ 2147483647 h 640"/>
                <a:gd name="T92" fmla="*/ 2147483647 w 2706"/>
                <a:gd name="T93" fmla="*/ 2147483647 h 640"/>
                <a:gd name="T94" fmla="*/ 2147483647 w 2706"/>
                <a:gd name="T95" fmla="*/ 2147483647 h 640"/>
                <a:gd name="T96" fmla="*/ 2147483647 w 2706"/>
                <a:gd name="T97" fmla="*/ 2147483647 h 640"/>
                <a:gd name="T98" fmla="*/ 2147483647 w 2706"/>
                <a:gd name="T99" fmla="*/ 2147483647 h 640"/>
                <a:gd name="T100" fmla="*/ 2147483647 w 2706"/>
                <a:gd name="T101" fmla="*/ 2147483647 h 640"/>
                <a:gd name="T102" fmla="*/ 2147483647 w 2706"/>
                <a:gd name="T103" fmla="*/ 2147483647 h 640"/>
                <a:gd name="T104" fmla="*/ 2147483647 w 2706"/>
                <a:gd name="T105" fmla="*/ 2147483647 h 640"/>
                <a:gd name="T106" fmla="*/ 2147483647 w 2706"/>
                <a:gd name="T107" fmla="*/ 0 h 640"/>
                <a:gd name="T108" fmla="*/ 2147483647 w 2706"/>
                <a:gd name="T109" fmla="*/ 0 h 640"/>
                <a:gd name="T110" fmla="*/ 2147483647 w 2706"/>
                <a:gd name="T111" fmla="*/ 0 h 640"/>
                <a:gd name="T112" fmla="*/ 2147483647 w 2706"/>
                <a:gd name="T113" fmla="*/ 0 h 640"/>
                <a:gd name="T114" fmla="*/ 0 w 2706"/>
                <a:gd name="T115" fmla="*/ 0 h 640"/>
                <a:gd name="T116" fmla="*/ 2706 w 2706"/>
                <a:gd name="T117" fmla="*/ 640 h 6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T114" t="T115" r="T116" b="T117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rgbClr val="C6E7FC">
                <a:alpha val="28999"/>
              </a:srgbClr>
            </a:solidFill>
            <a:ln w="9525" cap="flat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buClr>
                  <a:srgbClr val="000000"/>
                </a:buClr>
                <a:buSzPct val="100000"/>
                <a:buFont typeface="Times New Roman" pitchFamily="16" charset="0"/>
                <a:buNone/>
                <a:defRPr/>
              </a:pPr>
              <a:endParaRPr lang="ru-RU"/>
            </a:p>
          </p:txBody>
        </p:sp>
        <p:sp>
          <p:nvSpPr>
            <p:cNvPr id="10244" name="AutoShape 4"/>
            <p:cNvSpPr>
              <a:spLocks noChangeArrowheads="1"/>
            </p:cNvSpPr>
            <p:nvPr/>
          </p:nvSpPr>
          <p:spPr bwMode="auto">
            <a:xfrm>
              <a:off x="1238" y="1426"/>
              <a:ext cx="2617" cy="711"/>
            </a:xfrm>
            <a:custGeom>
              <a:avLst/>
              <a:gdLst>
                <a:gd name="G0" fmla="+- 1 0 0"/>
                <a:gd name="G1" fmla="+- 1 0 0"/>
                <a:gd name="G2" fmla="+- 610 0 0"/>
                <a:gd name="G3" fmla="sin 55388 G2"/>
                <a:gd name="G4" fmla="+- 610 0 0"/>
                <a:gd name="G5" fmla="cos 59214 G4"/>
                <a:gd name="G6" fmla="+- G3 0 G5"/>
                <a:gd name="G7" fmla="*/ G6 65535 1"/>
                <a:gd name="G8" fmla="+- G7 10800 0"/>
                <a:gd name="G9" fmla="+- 1 0 0"/>
                <a:gd name="G10" fmla="+- 1 0 0"/>
                <a:gd name="G11" fmla="+- 266 0 0"/>
                <a:gd name="G12" fmla="sin 55032 G11"/>
                <a:gd name="G13" fmla="+- 266 0 0"/>
                <a:gd name="G14" fmla="cos 57548 G13"/>
                <a:gd name="G15" fmla="+- G12 0 G14"/>
                <a:gd name="G16" fmla="*/ G15 65535 1"/>
                <a:gd name="G17" fmla="+- G16 10800 0"/>
                <a:gd name="G18" fmla="+- 1 0 0"/>
                <a:gd name="G19" fmla="+- 1 0 0"/>
                <a:gd name="G20" fmla="+- 1 0 0"/>
                <a:gd name="G21" fmla="+- 1 0 0"/>
                <a:gd name="G22" fmla="+- 1 0 0"/>
                <a:gd name="G23" fmla="+- 1 0 0"/>
                <a:gd name="G24" fmla="+- 1 0 0"/>
                <a:gd name="G25" fmla="+- 1 0 0"/>
                <a:gd name="G26" fmla="+- 1 0 0"/>
                <a:gd name="G27" fmla="+- 1 0 0"/>
                <a:gd name="G28" fmla="+- 1 0 0"/>
                <a:gd name="G29" fmla="+- 1 0 0"/>
                <a:gd name="G30" fmla="+- 1 0 0"/>
                <a:gd name="G31" fmla="+- 1 0 0"/>
                <a:gd name="G32" fmla="+- 1 0 0"/>
                <a:gd name="G33" fmla="+- 1 0 0"/>
                <a:gd name="G34" fmla="+- 1 0 0"/>
                <a:gd name="G35" fmla="+- 1 0 0"/>
                <a:gd name="G36" fmla="+- 1 0 0"/>
                <a:gd name="G37" fmla="+- 1 0 0"/>
                <a:gd name="G38" fmla="+- 1 0 0"/>
                <a:gd name="G39" fmla="+- 1 0 0"/>
                <a:gd name="G40" fmla="+- 1 0 0"/>
                <a:gd name="G41" fmla="+- 1 0 0"/>
                <a:gd name="G42" fmla="+- 1 0 0"/>
                <a:gd name="G43" fmla="+- 1 0 0"/>
                <a:gd name="G44" fmla="+- 1 0 0"/>
                <a:gd name="G45" fmla="+- 1 0 0"/>
                <a:gd name="G46" fmla="+- 1 0 0"/>
                <a:gd name="G47" fmla="*/ 1 16385 2"/>
                <a:gd name="G48" fmla="+- 1 0 0"/>
                <a:gd name="G49" fmla="+- 1 0 0"/>
                <a:gd name="G50" fmla="+- 1 0 0"/>
                <a:gd name="G51" fmla="+- 1 0 0"/>
                <a:gd name="G52" fmla="+- 1 0 0"/>
                <a:gd name="G53" fmla="+- 1 0 0"/>
                <a:gd name="G54" fmla="+- 1 0 0"/>
                <a:gd name="G55" fmla="+- 1 0 0"/>
                <a:gd name="G56" fmla="+- 1 0 0"/>
                <a:gd name="G57" fmla="+- 1 0 0"/>
                <a:gd name="G58" fmla="+- 1 0 0"/>
                <a:gd name="G59" fmla="+- 1 0 0"/>
                <a:gd name="G60" fmla="+- 1 0 0"/>
                <a:gd name="G61" fmla="+- 1 0 0"/>
                <a:gd name="G62" fmla="+- 1 0 0"/>
                <a:gd name="G63" fmla="+- 1 0 0"/>
                <a:gd name="G64" fmla="*/ 1 51565 51712"/>
                <a:gd name="G65" fmla="+- 1 0 0"/>
                <a:gd name="G66" fmla="+- 1 0 0"/>
                <a:gd name="G67" fmla="+- 1 0 0"/>
                <a:gd name="G68" fmla="+- 1 0 0"/>
                <a:gd name="G69" fmla="+- 1 0 0"/>
                <a:gd name="G70" fmla="+- 1 0 0"/>
                <a:gd name="G71" fmla="+- 1 0 0"/>
                <a:gd name="G72" fmla="+- 1 0 0"/>
                <a:gd name="G73" fmla="+- 1 0 0"/>
                <a:gd name="G74" fmla="+- 1 0 0"/>
                <a:gd name="G75" fmla="+- 1 0 0"/>
                <a:gd name="G76" fmla="+- 1 0 0"/>
                <a:gd name="G77" fmla="+- 1 0 0"/>
                <a:gd name="G78" fmla="+- 1 0 0"/>
                <a:gd name="G79" fmla="+- 1 0 0"/>
                <a:gd name="G80" fmla="+- 1 0 0"/>
                <a:gd name="T0" fmla="*/ 2147483647 w 5216"/>
                <a:gd name="T1" fmla="*/ 2147483647 h 762"/>
                <a:gd name="T2" fmla="*/ 2147483647 w 5216"/>
                <a:gd name="T3" fmla="*/ 2147483647 h 762"/>
                <a:gd name="T4" fmla="*/ 2147483647 w 5216"/>
                <a:gd name="T5" fmla="*/ 2147483647 h 762"/>
                <a:gd name="T6" fmla="*/ 2147483647 w 5216"/>
                <a:gd name="T7" fmla="*/ 2147483647 h 762"/>
                <a:gd name="T8" fmla="*/ 2147483647 w 5216"/>
                <a:gd name="T9" fmla="*/ 2147483647 h 762"/>
                <a:gd name="T10" fmla="*/ 2147483647 w 5216"/>
                <a:gd name="T11" fmla="*/ 2147483647 h 762"/>
                <a:gd name="T12" fmla="*/ 2147483647 w 5216"/>
                <a:gd name="T13" fmla="*/ 2147483647 h 762"/>
                <a:gd name="T14" fmla="*/ 2147483647 w 5216"/>
                <a:gd name="T15" fmla="*/ 2147483647 h 762"/>
                <a:gd name="T16" fmla="*/ 2147483647 w 5216"/>
                <a:gd name="T17" fmla="*/ 2147483647 h 762"/>
                <a:gd name="T18" fmla="*/ 2147483647 w 5216"/>
                <a:gd name="T19" fmla="*/ 2147483647 h 762"/>
                <a:gd name="T20" fmla="*/ 2147483647 w 5216"/>
                <a:gd name="T21" fmla="*/ 2147483647 h 762"/>
                <a:gd name="T22" fmla="*/ 2147483647 w 5216"/>
                <a:gd name="T23" fmla="*/ 2147483647 h 762"/>
                <a:gd name="T24" fmla="*/ 2147483647 w 5216"/>
                <a:gd name="T25" fmla="*/ 2147483647 h 762"/>
                <a:gd name="T26" fmla="*/ 2147483647 w 5216"/>
                <a:gd name="T27" fmla="*/ 0 h 762"/>
                <a:gd name="T28" fmla="*/ 2147483647 w 5216"/>
                <a:gd name="T29" fmla="*/ 2147483647 h 762"/>
                <a:gd name="T30" fmla="*/ 2147483647 w 5216"/>
                <a:gd name="T31" fmla="*/ 2147483647 h 762"/>
                <a:gd name="T32" fmla="*/ 0 w 5216"/>
                <a:gd name="T33" fmla="*/ 2147483647 h 762"/>
                <a:gd name="T34" fmla="*/ 2147483647 w 5216"/>
                <a:gd name="T35" fmla="*/ 2147483647 h 762"/>
                <a:gd name="T36" fmla="*/ 2147483647 w 5216"/>
                <a:gd name="T37" fmla="*/ 2147483647 h 762"/>
                <a:gd name="T38" fmla="*/ 2147483647 w 5216"/>
                <a:gd name="T39" fmla="*/ 2147483647 h 762"/>
                <a:gd name="T40" fmla="*/ 2147483647 w 5216"/>
                <a:gd name="T41" fmla="*/ 2147483647 h 762"/>
                <a:gd name="T42" fmla="*/ 2147483647 w 5216"/>
                <a:gd name="T43" fmla="*/ 2147483647 h 762"/>
                <a:gd name="T44" fmla="*/ 2147483647 w 5216"/>
                <a:gd name="T45" fmla="*/ 2147483647 h 762"/>
                <a:gd name="T46" fmla="*/ 2147483647 w 5216"/>
                <a:gd name="T47" fmla="*/ 2147483647 h 762"/>
                <a:gd name="T48" fmla="*/ 2147483647 w 5216"/>
                <a:gd name="T49" fmla="*/ 2147483647 h 762"/>
                <a:gd name="T50" fmla="*/ 2147483647 w 5216"/>
                <a:gd name="T51" fmla="*/ 2147483647 h 762"/>
                <a:gd name="T52" fmla="*/ 2147483647 w 5216"/>
                <a:gd name="T53" fmla="*/ 2147483647 h 762"/>
                <a:gd name="T54" fmla="*/ 2147483647 w 5216"/>
                <a:gd name="T55" fmla="*/ 2147483647 h 762"/>
                <a:gd name="T56" fmla="*/ 2147483647 w 5216"/>
                <a:gd name="T57" fmla="*/ 2147483647 h 762"/>
                <a:gd name="T58" fmla="*/ 2147483647 w 5216"/>
                <a:gd name="T59" fmla="*/ 2147483647 h 762"/>
                <a:gd name="T60" fmla="*/ 2147483647 w 5216"/>
                <a:gd name="T61" fmla="*/ 2147483647 h 762"/>
                <a:gd name="T62" fmla="*/ 2147483647 w 5216"/>
                <a:gd name="T63" fmla="*/ 2147483647 h 762"/>
                <a:gd name="T64" fmla="*/ 2147483647 w 5216"/>
                <a:gd name="T65" fmla="*/ 2147483647 h 762"/>
                <a:gd name="T66" fmla="*/ 2147483647 w 5216"/>
                <a:gd name="T67" fmla="*/ 2147483647 h 762"/>
                <a:gd name="T68" fmla="*/ 2147483647 w 5216"/>
                <a:gd name="T69" fmla="*/ 2147483647 h 762"/>
                <a:gd name="T70" fmla="*/ 2147483647 w 5216"/>
                <a:gd name="T71" fmla="*/ 2147483647 h 762"/>
                <a:gd name="T72" fmla="*/ 0 w 5216"/>
                <a:gd name="T73" fmla="*/ 0 h 762"/>
                <a:gd name="T74" fmla="*/ 5216 w 5216"/>
                <a:gd name="T75" fmla="*/ 762 h 7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T72" t="T73" r="T74" b="T75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rgbClr val="C6E7FC">
                <a:alpha val="39999"/>
              </a:srgbClr>
            </a:solidFill>
            <a:ln w="9525" cap="flat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buClr>
                  <a:srgbClr val="000000"/>
                </a:buClr>
                <a:buSzPct val="100000"/>
                <a:buFont typeface="Times New Roman" pitchFamily="16" charset="0"/>
                <a:buNone/>
                <a:defRPr/>
              </a:pPr>
              <a:endParaRPr lang="ru-RU"/>
            </a:p>
          </p:txBody>
        </p:sp>
        <p:sp>
          <p:nvSpPr>
            <p:cNvPr id="10245" name="AutoShape 5"/>
            <p:cNvSpPr>
              <a:spLocks noChangeArrowheads="1"/>
            </p:cNvSpPr>
            <p:nvPr/>
          </p:nvSpPr>
          <p:spPr bwMode="auto">
            <a:xfrm>
              <a:off x="1337" y="1435"/>
              <a:ext cx="2581" cy="648"/>
            </a:xfrm>
            <a:custGeom>
              <a:avLst/>
              <a:gdLst>
                <a:gd name="G0" fmla="*/ 1 0 51712"/>
                <a:gd name="G1" fmla="+- 1 0 0"/>
                <a:gd name="G2" fmla="+- 1 0 0"/>
                <a:gd name="G3" fmla="+- 1 0 0"/>
                <a:gd name="G4" fmla="+- 1 0 0"/>
                <a:gd name="G5" fmla="+- 1 0 0"/>
                <a:gd name="G6" fmla="+- 1 0 0"/>
                <a:gd name="G7" fmla="+- 1 0 0"/>
                <a:gd name="G8" fmla="*/ 1 38563 22848"/>
                <a:gd name="G9" fmla="*/ 1 6295 25856"/>
                <a:gd name="G10" fmla="*/ G9 1 180"/>
                <a:gd name="G11" fmla="*/ G8 1 G10"/>
                <a:gd name="G12" fmla="*/ 1 10035 49664"/>
                <a:gd name="G13" fmla="+- 1 0 0"/>
                <a:gd name="G14" fmla="+- 1 0 0"/>
                <a:gd name="G15" fmla="+- 1 0 0"/>
                <a:gd name="G16" fmla="+- 1 0 0"/>
                <a:gd name="G17" fmla="+- 1 0 0"/>
                <a:gd name="G18" fmla="+- 1 0 0"/>
                <a:gd name="G19" fmla="*/ 1 16385 2"/>
                <a:gd name="G20" fmla="+- 1 0 0"/>
                <a:gd name="G21" fmla="+- 1 0 0"/>
                <a:gd name="G22" fmla="+- 1 0 0"/>
                <a:gd name="G23" fmla="+- 1 0 0"/>
                <a:gd name="G24" fmla="+- 1 0 0"/>
                <a:gd name="G25" fmla="+- 1 0 0"/>
                <a:gd name="G26" fmla="+- 1 0 0"/>
                <a:gd name="G27" fmla="+- 1 0 0"/>
                <a:gd name="G28" fmla="+- 32768 0 0"/>
                <a:gd name="G29" fmla="+- 32768 0 0"/>
                <a:gd name="G30" fmla="+- 1 0 0"/>
                <a:gd name="G31" fmla="+- 1 0 0"/>
                <a:gd name="G32" fmla="+- 1 0 0"/>
                <a:gd name="G33" fmla="+- 1 0 0"/>
                <a:gd name="T0" fmla="*/ 0 w 5144"/>
                <a:gd name="T1" fmla="*/ 2147483647 h 694"/>
                <a:gd name="T2" fmla="*/ 0 w 5144"/>
                <a:gd name="T3" fmla="*/ 2147483647 h 694"/>
                <a:gd name="T4" fmla="*/ 2147483647 w 5144"/>
                <a:gd name="T5" fmla="*/ 2147483647 h 694"/>
                <a:gd name="T6" fmla="*/ 2147483647 w 5144"/>
                <a:gd name="T7" fmla="*/ 2147483647 h 694"/>
                <a:gd name="T8" fmla="*/ 2147483647 w 5144"/>
                <a:gd name="T9" fmla="*/ 2147483647 h 694"/>
                <a:gd name="T10" fmla="*/ 2147483647 w 5144"/>
                <a:gd name="T11" fmla="*/ 2147483647 h 694"/>
                <a:gd name="T12" fmla="*/ 2147483647 w 5144"/>
                <a:gd name="T13" fmla="*/ 2147483647 h 694"/>
                <a:gd name="T14" fmla="*/ 2147483647 w 5144"/>
                <a:gd name="T15" fmla="*/ 2147483647 h 694"/>
                <a:gd name="T16" fmla="*/ 2147483647 w 5144"/>
                <a:gd name="T17" fmla="*/ 2147483647 h 694"/>
                <a:gd name="T18" fmla="*/ 2147483647 w 5144"/>
                <a:gd name="T19" fmla="*/ 2147483647 h 694"/>
                <a:gd name="T20" fmla="*/ 2147483647 w 5144"/>
                <a:gd name="T21" fmla="*/ 2147483647 h 694"/>
                <a:gd name="T22" fmla="*/ 2147483647 w 5144"/>
                <a:gd name="T23" fmla="*/ 2147483647 h 694"/>
                <a:gd name="T24" fmla="*/ 2147483647 w 5144"/>
                <a:gd name="T25" fmla="*/ 0 h 694"/>
                <a:gd name="T26" fmla="*/ 2147483647 w 5144"/>
                <a:gd name="T27" fmla="*/ 2147483647 h 694"/>
                <a:gd name="T28" fmla="*/ 2147483647 w 5144"/>
                <a:gd name="T29" fmla="*/ 2147483647 h 694"/>
                <a:gd name="T30" fmla="*/ 2147483647 w 5144"/>
                <a:gd name="T31" fmla="*/ 2147483647 h 694"/>
                <a:gd name="T32" fmla="*/ 2147483647 w 5144"/>
                <a:gd name="T33" fmla="*/ 2147483647 h 694"/>
                <a:gd name="T34" fmla="*/ 2147483647 w 5144"/>
                <a:gd name="T35" fmla="*/ 2147483647 h 694"/>
                <a:gd name="T36" fmla="*/ 2147483647 w 5144"/>
                <a:gd name="T37" fmla="*/ 2147483647 h 694"/>
                <a:gd name="T38" fmla="*/ 2147483647 w 5144"/>
                <a:gd name="T39" fmla="*/ 2147483647 h 694"/>
                <a:gd name="T40" fmla="*/ 2147483647 w 5144"/>
                <a:gd name="T41" fmla="*/ 2147483647 h 694"/>
                <a:gd name="T42" fmla="*/ 2147483647 w 5144"/>
                <a:gd name="T43" fmla="*/ 2147483647 h 694"/>
                <a:gd name="T44" fmla="*/ 2147483647 w 5144"/>
                <a:gd name="T45" fmla="*/ 2147483647 h 694"/>
                <a:gd name="T46" fmla="*/ 2147483647 w 5144"/>
                <a:gd name="T47" fmla="*/ 2147483647 h 694"/>
                <a:gd name="T48" fmla="*/ 2147483647 w 5144"/>
                <a:gd name="T49" fmla="*/ 2147483647 h 694"/>
                <a:gd name="T50" fmla="*/ 2147483647 w 5144"/>
                <a:gd name="T51" fmla="*/ 2147483647 h 694"/>
                <a:gd name="T52" fmla="*/ 2147483647 w 5144"/>
                <a:gd name="T53" fmla="*/ 2147483647 h 694"/>
                <a:gd name="T54" fmla="*/ 2147483647 w 5144"/>
                <a:gd name="T55" fmla="*/ 2147483647 h 694"/>
                <a:gd name="T56" fmla="*/ 2147483647 w 5144"/>
                <a:gd name="T57" fmla="*/ 2147483647 h 694"/>
                <a:gd name="T58" fmla="*/ 2147483647 w 5144"/>
                <a:gd name="T59" fmla="*/ 2147483647 h 694"/>
                <a:gd name="T60" fmla="*/ 2147483647 w 5144"/>
                <a:gd name="T61" fmla="*/ 2147483647 h 694"/>
                <a:gd name="T62" fmla="*/ 0 w 5144"/>
                <a:gd name="T63" fmla="*/ 0 h 694"/>
                <a:gd name="T64" fmla="*/ 5144 w 5144"/>
                <a:gd name="T65" fmla="*/ 694 h 6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T62" t="T63" r="T64" b="T65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9360" cap="sq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buClr>
                  <a:srgbClr val="000000"/>
                </a:buClr>
                <a:buSzPct val="100000"/>
                <a:buFont typeface="Times New Roman" pitchFamily="16" charset="0"/>
                <a:buNone/>
                <a:defRPr/>
              </a:pPr>
              <a:endParaRPr lang="ru-RU"/>
            </a:p>
          </p:txBody>
        </p:sp>
        <p:sp>
          <p:nvSpPr>
            <p:cNvPr id="10246" name="AutoShape 6"/>
            <p:cNvSpPr>
              <a:spLocks noChangeArrowheads="1"/>
            </p:cNvSpPr>
            <p:nvPr/>
          </p:nvSpPr>
          <p:spPr bwMode="auto">
            <a:xfrm>
              <a:off x="2650" y="1424"/>
              <a:ext cx="1561" cy="545"/>
            </a:xfrm>
            <a:custGeom>
              <a:avLst/>
              <a:gdLst>
                <a:gd name="G0" fmla="*/ 1 0 51712"/>
                <a:gd name="G1" fmla="+- 1 0 0"/>
                <a:gd name="G2" fmla="+- 1 0 0"/>
                <a:gd name="G3" fmla="+- 1 0 0"/>
                <a:gd name="G4" fmla="+- 1 0 0"/>
                <a:gd name="G5" fmla="+- 1 0 0"/>
                <a:gd name="G6" fmla="+- 1 0 0"/>
                <a:gd name="G7" fmla="+- 1 0 0"/>
                <a:gd name="G8" fmla="+- 1 0 0"/>
                <a:gd name="G9" fmla="+- 1 0 0"/>
                <a:gd name="G10" fmla="+- 1 0 0"/>
                <a:gd name="G11" fmla="+- 1 0 0"/>
                <a:gd name="G12" fmla="+- 1 0 0"/>
                <a:gd name="G13" fmla="+- 1 0 0"/>
                <a:gd name="G14" fmla="+- 1 0 0"/>
                <a:gd name="G15" fmla="*/ 1 28513 57600"/>
                <a:gd name="G16" fmla="+- 1 0 0"/>
                <a:gd name="G17" fmla="+- 32766 0 0"/>
                <a:gd name="G18" fmla="+- 32767 0 0"/>
                <a:gd name="G19" fmla="+- 1 0 0"/>
                <a:gd name="T0" fmla="*/ 0 w 3112"/>
                <a:gd name="T1" fmla="*/ 2147483647 h 584"/>
                <a:gd name="T2" fmla="*/ 0 w 3112"/>
                <a:gd name="T3" fmla="*/ 2147483647 h 584"/>
                <a:gd name="T4" fmla="*/ 2147483647 w 3112"/>
                <a:gd name="T5" fmla="*/ 2147483647 h 584"/>
                <a:gd name="T6" fmla="*/ 2147483647 w 3112"/>
                <a:gd name="T7" fmla="*/ 2147483647 h 584"/>
                <a:gd name="T8" fmla="*/ 2147483647 w 3112"/>
                <a:gd name="T9" fmla="*/ 2147483647 h 584"/>
                <a:gd name="T10" fmla="*/ 2147483647 w 3112"/>
                <a:gd name="T11" fmla="*/ 2147483647 h 584"/>
                <a:gd name="T12" fmla="*/ 2147483647 w 3112"/>
                <a:gd name="T13" fmla="*/ 2147483647 h 584"/>
                <a:gd name="T14" fmla="*/ 2147483647 w 3112"/>
                <a:gd name="T15" fmla="*/ 2147483647 h 584"/>
                <a:gd name="T16" fmla="*/ 2147483647 w 3112"/>
                <a:gd name="T17" fmla="*/ 2147483647 h 584"/>
                <a:gd name="T18" fmla="*/ 2147483647 w 3112"/>
                <a:gd name="T19" fmla="*/ 2147483647 h 584"/>
                <a:gd name="T20" fmla="*/ 2147483647 w 3112"/>
                <a:gd name="T21" fmla="*/ 2147483647 h 584"/>
                <a:gd name="T22" fmla="*/ 2147483647 w 3112"/>
                <a:gd name="T23" fmla="*/ 2147483647 h 584"/>
                <a:gd name="T24" fmla="*/ 2147483647 w 3112"/>
                <a:gd name="T25" fmla="*/ 2147483647 h 584"/>
                <a:gd name="T26" fmla="*/ 2147483647 w 3112"/>
                <a:gd name="T27" fmla="*/ 2147483647 h 584"/>
                <a:gd name="T28" fmla="*/ 2147483647 w 3112"/>
                <a:gd name="T29" fmla="*/ 2147483647 h 584"/>
                <a:gd name="T30" fmla="*/ 2147483647 w 3112"/>
                <a:gd name="T31" fmla="*/ 2147483647 h 584"/>
                <a:gd name="T32" fmla="*/ 2147483647 w 3112"/>
                <a:gd name="T33" fmla="*/ 2147483647 h 584"/>
                <a:gd name="T34" fmla="*/ 2147483647 w 3112"/>
                <a:gd name="T35" fmla="*/ 2147483647 h 584"/>
                <a:gd name="T36" fmla="*/ 2147483647 w 3112"/>
                <a:gd name="T37" fmla="*/ 2147483647 h 584"/>
                <a:gd name="T38" fmla="*/ 2147483647 w 3112"/>
                <a:gd name="T39" fmla="*/ 0 h 584"/>
                <a:gd name="T40" fmla="*/ 0 w 3112"/>
                <a:gd name="T41" fmla="*/ 0 h 584"/>
                <a:gd name="T42" fmla="*/ 3112 w 3112"/>
                <a:gd name="T43" fmla="*/ 584 h 5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T40" t="T41" r="T42" b="T43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9360" cap="sq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buClr>
                  <a:srgbClr val="000000"/>
                </a:buClr>
                <a:buSzPct val="100000"/>
                <a:buFont typeface="Times New Roman" pitchFamily="16" charset="0"/>
                <a:buNone/>
                <a:defRPr/>
              </a:pPr>
              <a:endParaRPr lang="ru-RU"/>
            </a:p>
          </p:txBody>
        </p:sp>
      </p:grpSp>
      <p:sp>
        <p:nvSpPr>
          <p:cNvPr id="10248" name="AutoShape 8"/>
          <p:cNvSpPr>
            <a:spLocks noChangeArrowheads="1"/>
          </p:cNvSpPr>
          <p:nvPr/>
        </p:nvSpPr>
        <p:spPr bwMode="auto">
          <a:xfrm>
            <a:off x="171450" y="304800"/>
            <a:ext cx="6523038" cy="8047038"/>
          </a:xfrm>
          <a:prstGeom prst="roundRect">
            <a:avLst>
              <a:gd name="adj" fmla="val 1273"/>
            </a:avLst>
          </a:prstGeom>
          <a:gradFill rotWithShape="0">
            <a:gsLst>
              <a:gs pos="0">
                <a:srgbClr val="0293E0"/>
              </a:gs>
              <a:gs pos="100000">
                <a:srgbClr val="83D3FE"/>
              </a:gs>
            </a:gsLst>
            <a:lin ang="5400000" scaled="1"/>
          </a:gradFill>
          <a:ln w="9525" cap="flat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endParaRPr lang="ru-RU"/>
          </a:p>
        </p:txBody>
      </p:sp>
      <p:grpSp>
        <p:nvGrpSpPr>
          <p:cNvPr id="111621" name="Group 9"/>
          <p:cNvGrpSpPr>
            <a:grpSpLocks/>
          </p:cNvGrpSpPr>
          <p:nvPr/>
        </p:nvGrpSpPr>
        <p:grpSpPr bwMode="auto">
          <a:xfrm>
            <a:off x="158750" y="7138988"/>
            <a:ext cx="6538913" cy="1771650"/>
            <a:chOff x="100" y="4497"/>
            <a:chExt cx="4119" cy="1116"/>
          </a:xfrm>
        </p:grpSpPr>
        <p:sp>
          <p:nvSpPr>
            <p:cNvPr id="10250" name="AutoShape 10"/>
            <p:cNvSpPr>
              <a:spLocks noChangeArrowheads="1"/>
            </p:cNvSpPr>
            <p:nvPr/>
          </p:nvSpPr>
          <p:spPr bwMode="auto">
            <a:xfrm>
              <a:off x="2861" y="4618"/>
              <a:ext cx="1358" cy="599"/>
            </a:xfrm>
            <a:custGeom>
              <a:avLst/>
              <a:gdLst>
                <a:gd name="G0" fmla="+- 1 0 0"/>
                <a:gd name="G1" fmla="+- 1 0 0"/>
                <a:gd name="G2" fmla="+- 1 0 0"/>
                <a:gd name="G3" fmla="+- 1 0 0"/>
                <a:gd name="G4" fmla="+- 1 0 0"/>
                <a:gd name="G5" fmla="+- 1 0 0"/>
                <a:gd name="G6" fmla="+- 1 0 0"/>
                <a:gd name="G7" fmla="+- 1 0 0"/>
                <a:gd name="G8" fmla="+- 1 0 0"/>
                <a:gd name="G9" fmla="+- 572 0 0"/>
                <a:gd name="G10" fmla="sin 55292 G9"/>
                <a:gd name="G11" fmla="+- 572 0 0"/>
                <a:gd name="G12" fmla="cos 54990 G11"/>
                <a:gd name="G13" fmla="+- G10 0 G12"/>
                <a:gd name="G14" fmla="*/ G13 65535 1"/>
                <a:gd name="G15" fmla="+- G14 10800 0"/>
                <a:gd name="G16" fmla="+- 1 0 0"/>
                <a:gd name="G17" fmla="+- 1 0 0"/>
                <a:gd name="G18" fmla="+- 1 0 0"/>
                <a:gd name="G19" fmla="+- 636 0 0"/>
                <a:gd name="G20" fmla="+- 1 0 0"/>
                <a:gd name="G21" fmla="+- 1 0 0"/>
                <a:gd name="G22" fmla="+- 1 0 0"/>
                <a:gd name="G23" fmla="+- 1 0 0"/>
                <a:gd name="G24" fmla="+- 1 0 0"/>
                <a:gd name="G25" fmla="+- 1 0 0"/>
                <a:gd name="G26" fmla="+- 1 0 0"/>
                <a:gd name="G27" fmla="+- 1 0 0"/>
                <a:gd name="G28" fmla="+- 1 0 0"/>
                <a:gd name="G29" fmla="+- 1 0 0"/>
                <a:gd name="G30" fmla="+- 1 0 0"/>
                <a:gd name="G31" fmla="+- 1 0 0"/>
                <a:gd name="G32" fmla="*/ 1 16385 2"/>
                <a:gd name="G33" fmla="+- 1 0 0"/>
                <a:gd name="G34" fmla="+- 1 0 0"/>
                <a:gd name="G35" fmla="+- 1 0 0"/>
                <a:gd name="G36" fmla="+- 1 0 0"/>
                <a:gd name="G37" fmla="+- 1 0 0"/>
                <a:gd name="G38" fmla="+- 1 0 0"/>
                <a:gd name="G39" fmla="+- 1 0 0"/>
                <a:gd name="G40" fmla="+- 1 0 0"/>
                <a:gd name="G41" fmla="+- 1 0 0"/>
                <a:gd name="G42" fmla="+- 1 0 0"/>
                <a:gd name="G43" fmla="+- 1 0 0"/>
                <a:gd name="G44" fmla="+- 1 0 0"/>
                <a:gd name="G45" fmla="+- 1 0 0"/>
                <a:gd name="G46" fmla="*/ 1 59207 25856"/>
                <a:gd name="G47" fmla="*/ 1 6295 25856"/>
                <a:gd name="G48" fmla="*/ G47 1 180"/>
                <a:gd name="G49" fmla="*/ G46 1 G48"/>
                <a:gd name="G50" fmla="+- 32766 0 0"/>
                <a:gd name="G51" fmla="+- 32767 0 0"/>
                <a:gd name="G52" fmla="+- 1 0 0"/>
                <a:gd name="G53" fmla="+- 1 0 0"/>
                <a:gd name="G54" fmla="+- 1 0 0"/>
                <a:gd name="G55" fmla="+- 1 0 0"/>
                <a:gd name="G56" fmla="+- 1 0 0"/>
                <a:gd name="G57" fmla="+- 1 0 0"/>
                <a:gd name="G58" fmla="+- 1 0 0"/>
                <a:gd name="G59" fmla="+- 1 0 0"/>
                <a:gd name="T0" fmla="*/ 2147483647 w 2706"/>
                <a:gd name="T1" fmla="*/ 0 h 640"/>
                <a:gd name="T2" fmla="*/ 2147483647 w 2706"/>
                <a:gd name="T3" fmla="*/ 0 h 640"/>
                <a:gd name="T4" fmla="*/ 2147483647 w 2706"/>
                <a:gd name="T5" fmla="*/ 2147483647 h 640"/>
                <a:gd name="T6" fmla="*/ 2147483647 w 2706"/>
                <a:gd name="T7" fmla="*/ 2147483647 h 640"/>
                <a:gd name="T8" fmla="*/ 2147483647 w 2706"/>
                <a:gd name="T9" fmla="*/ 2147483647 h 640"/>
                <a:gd name="T10" fmla="*/ 2147483647 w 2706"/>
                <a:gd name="T11" fmla="*/ 2147483647 h 640"/>
                <a:gd name="T12" fmla="*/ 2147483647 w 2706"/>
                <a:gd name="T13" fmla="*/ 2147483647 h 640"/>
                <a:gd name="T14" fmla="*/ 2147483647 w 2706"/>
                <a:gd name="T15" fmla="*/ 2147483647 h 640"/>
                <a:gd name="T16" fmla="*/ 2147483647 w 2706"/>
                <a:gd name="T17" fmla="*/ 2147483647 h 640"/>
                <a:gd name="T18" fmla="*/ 2147483647 w 2706"/>
                <a:gd name="T19" fmla="*/ 2147483647 h 640"/>
                <a:gd name="T20" fmla="*/ 2147483647 w 2706"/>
                <a:gd name="T21" fmla="*/ 2147483647 h 640"/>
                <a:gd name="T22" fmla="*/ 2147483647 w 2706"/>
                <a:gd name="T23" fmla="*/ 2147483647 h 640"/>
                <a:gd name="T24" fmla="*/ 2147483647 w 2706"/>
                <a:gd name="T25" fmla="*/ 2147483647 h 640"/>
                <a:gd name="T26" fmla="*/ 2147483647 w 2706"/>
                <a:gd name="T27" fmla="*/ 2147483647 h 640"/>
                <a:gd name="T28" fmla="*/ 2147483647 w 2706"/>
                <a:gd name="T29" fmla="*/ 2147483647 h 640"/>
                <a:gd name="T30" fmla="*/ 2147483647 w 2706"/>
                <a:gd name="T31" fmla="*/ 2147483647 h 640"/>
                <a:gd name="T32" fmla="*/ 2147483647 w 2706"/>
                <a:gd name="T33" fmla="*/ 2147483647 h 640"/>
                <a:gd name="T34" fmla="*/ 2147483647 w 2706"/>
                <a:gd name="T35" fmla="*/ 2147483647 h 640"/>
                <a:gd name="T36" fmla="*/ 0 w 2706"/>
                <a:gd name="T37" fmla="*/ 2147483647 h 640"/>
                <a:gd name="T38" fmla="*/ 0 w 2706"/>
                <a:gd name="T39" fmla="*/ 2147483647 h 640"/>
                <a:gd name="T40" fmla="*/ 2147483647 w 2706"/>
                <a:gd name="T41" fmla="*/ 2147483647 h 640"/>
                <a:gd name="T42" fmla="*/ 2147483647 w 2706"/>
                <a:gd name="T43" fmla="*/ 2147483647 h 640"/>
                <a:gd name="T44" fmla="*/ 2147483647 w 2706"/>
                <a:gd name="T45" fmla="*/ 2147483647 h 640"/>
                <a:gd name="T46" fmla="*/ 2147483647 w 2706"/>
                <a:gd name="T47" fmla="*/ 2147483647 h 640"/>
                <a:gd name="T48" fmla="*/ 2147483647 w 2706"/>
                <a:gd name="T49" fmla="*/ 2147483647 h 640"/>
                <a:gd name="T50" fmla="*/ 2147483647 w 2706"/>
                <a:gd name="T51" fmla="*/ 2147483647 h 640"/>
                <a:gd name="T52" fmla="*/ 2147483647 w 2706"/>
                <a:gd name="T53" fmla="*/ 2147483647 h 640"/>
                <a:gd name="T54" fmla="*/ 2147483647 w 2706"/>
                <a:gd name="T55" fmla="*/ 2147483647 h 640"/>
                <a:gd name="T56" fmla="*/ 2147483647 w 2706"/>
                <a:gd name="T57" fmla="*/ 2147483647 h 640"/>
                <a:gd name="T58" fmla="*/ 2147483647 w 2706"/>
                <a:gd name="T59" fmla="*/ 2147483647 h 640"/>
                <a:gd name="T60" fmla="*/ 2147483647 w 2706"/>
                <a:gd name="T61" fmla="*/ 2147483647 h 640"/>
                <a:gd name="T62" fmla="*/ 2147483647 w 2706"/>
                <a:gd name="T63" fmla="*/ 2147483647 h 640"/>
                <a:gd name="T64" fmla="*/ 2147483647 w 2706"/>
                <a:gd name="T65" fmla="*/ 2147483647 h 640"/>
                <a:gd name="T66" fmla="*/ 2147483647 w 2706"/>
                <a:gd name="T67" fmla="*/ 2147483647 h 640"/>
                <a:gd name="T68" fmla="*/ 2147483647 w 2706"/>
                <a:gd name="T69" fmla="*/ 2147483647 h 640"/>
                <a:gd name="T70" fmla="*/ 2147483647 w 2706"/>
                <a:gd name="T71" fmla="*/ 2147483647 h 640"/>
                <a:gd name="T72" fmla="*/ 2147483647 w 2706"/>
                <a:gd name="T73" fmla="*/ 2147483647 h 640"/>
                <a:gd name="T74" fmla="*/ 2147483647 w 2706"/>
                <a:gd name="T75" fmla="*/ 2147483647 h 640"/>
                <a:gd name="T76" fmla="*/ 2147483647 w 2706"/>
                <a:gd name="T77" fmla="*/ 2147483647 h 640"/>
                <a:gd name="T78" fmla="*/ 2147483647 w 2706"/>
                <a:gd name="T79" fmla="*/ 2147483647 h 640"/>
                <a:gd name="T80" fmla="*/ 2147483647 w 2706"/>
                <a:gd name="T81" fmla="*/ 2147483647 h 640"/>
                <a:gd name="T82" fmla="*/ 2147483647 w 2706"/>
                <a:gd name="T83" fmla="*/ 2147483647 h 640"/>
                <a:gd name="T84" fmla="*/ 2147483647 w 2706"/>
                <a:gd name="T85" fmla="*/ 2147483647 h 640"/>
                <a:gd name="T86" fmla="*/ 2147483647 w 2706"/>
                <a:gd name="T87" fmla="*/ 2147483647 h 640"/>
                <a:gd name="T88" fmla="*/ 2147483647 w 2706"/>
                <a:gd name="T89" fmla="*/ 2147483647 h 640"/>
                <a:gd name="T90" fmla="*/ 2147483647 w 2706"/>
                <a:gd name="T91" fmla="*/ 2147483647 h 640"/>
                <a:gd name="T92" fmla="*/ 2147483647 w 2706"/>
                <a:gd name="T93" fmla="*/ 2147483647 h 640"/>
                <a:gd name="T94" fmla="*/ 2147483647 w 2706"/>
                <a:gd name="T95" fmla="*/ 2147483647 h 640"/>
                <a:gd name="T96" fmla="*/ 2147483647 w 2706"/>
                <a:gd name="T97" fmla="*/ 2147483647 h 640"/>
                <a:gd name="T98" fmla="*/ 2147483647 w 2706"/>
                <a:gd name="T99" fmla="*/ 2147483647 h 640"/>
                <a:gd name="T100" fmla="*/ 2147483647 w 2706"/>
                <a:gd name="T101" fmla="*/ 2147483647 h 640"/>
                <a:gd name="T102" fmla="*/ 2147483647 w 2706"/>
                <a:gd name="T103" fmla="*/ 2147483647 h 640"/>
                <a:gd name="T104" fmla="*/ 2147483647 w 2706"/>
                <a:gd name="T105" fmla="*/ 2147483647 h 640"/>
                <a:gd name="T106" fmla="*/ 2147483647 w 2706"/>
                <a:gd name="T107" fmla="*/ 0 h 640"/>
                <a:gd name="T108" fmla="*/ 2147483647 w 2706"/>
                <a:gd name="T109" fmla="*/ 0 h 640"/>
                <a:gd name="T110" fmla="*/ 2147483647 w 2706"/>
                <a:gd name="T111" fmla="*/ 0 h 640"/>
                <a:gd name="T112" fmla="*/ 2147483647 w 2706"/>
                <a:gd name="T113" fmla="*/ 0 h 640"/>
                <a:gd name="T114" fmla="*/ 0 w 2706"/>
                <a:gd name="T115" fmla="*/ 0 h 640"/>
                <a:gd name="T116" fmla="*/ 2706 w 2706"/>
                <a:gd name="T117" fmla="*/ 640 h 6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T114" t="T115" r="T116" b="T117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rgbClr val="C6E7FC">
                <a:alpha val="28999"/>
              </a:srgbClr>
            </a:solidFill>
            <a:ln w="9525" cap="flat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buClr>
                  <a:srgbClr val="000000"/>
                </a:buClr>
                <a:buSzPct val="100000"/>
                <a:buFont typeface="Times New Roman" pitchFamily="16" charset="0"/>
                <a:buNone/>
                <a:defRPr/>
              </a:pPr>
              <a:endParaRPr lang="ru-RU"/>
            </a:p>
          </p:txBody>
        </p:sp>
        <p:sp>
          <p:nvSpPr>
            <p:cNvPr id="10251" name="AutoShape 11"/>
            <p:cNvSpPr>
              <a:spLocks noChangeArrowheads="1"/>
            </p:cNvSpPr>
            <p:nvPr/>
          </p:nvSpPr>
          <p:spPr bwMode="auto">
            <a:xfrm>
              <a:off x="1239" y="4512"/>
              <a:ext cx="2621" cy="711"/>
            </a:xfrm>
            <a:custGeom>
              <a:avLst/>
              <a:gdLst>
                <a:gd name="G0" fmla="+- 1 0 0"/>
                <a:gd name="G1" fmla="+- 1 0 0"/>
                <a:gd name="G2" fmla="+- 610 0 0"/>
                <a:gd name="G3" fmla="sin 55388 G2"/>
                <a:gd name="G4" fmla="+- 610 0 0"/>
                <a:gd name="G5" fmla="cos 59214 G4"/>
                <a:gd name="G6" fmla="+- G3 0 G5"/>
                <a:gd name="G7" fmla="*/ G6 65535 1"/>
                <a:gd name="G8" fmla="+- G7 10800 0"/>
                <a:gd name="G9" fmla="+- 1 0 0"/>
                <a:gd name="G10" fmla="+- 1 0 0"/>
                <a:gd name="G11" fmla="+- 266 0 0"/>
                <a:gd name="G12" fmla="sin 55032 G11"/>
                <a:gd name="G13" fmla="+- 266 0 0"/>
                <a:gd name="G14" fmla="cos 57548 G13"/>
                <a:gd name="G15" fmla="+- G12 0 G14"/>
                <a:gd name="G16" fmla="*/ G15 65535 1"/>
                <a:gd name="G17" fmla="+- G16 10800 0"/>
                <a:gd name="G18" fmla="+- 1 0 0"/>
                <a:gd name="G19" fmla="+- 1 0 0"/>
                <a:gd name="G20" fmla="+- 1 0 0"/>
                <a:gd name="G21" fmla="+- 1 0 0"/>
                <a:gd name="G22" fmla="+- 1 0 0"/>
                <a:gd name="G23" fmla="+- 1 0 0"/>
                <a:gd name="G24" fmla="+- 1 0 0"/>
                <a:gd name="G25" fmla="+- 1 0 0"/>
                <a:gd name="G26" fmla="+- 1 0 0"/>
                <a:gd name="G27" fmla="+- 1 0 0"/>
                <a:gd name="G28" fmla="+- 1 0 0"/>
                <a:gd name="G29" fmla="+- 1 0 0"/>
                <a:gd name="G30" fmla="+- 1 0 0"/>
                <a:gd name="G31" fmla="+- 1 0 0"/>
                <a:gd name="G32" fmla="+- 1 0 0"/>
                <a:gd name="G33" fmla="+- 1 0 0"/>
                <a:gd name="G34" fmla="+- 1 0 0"/>
                <a:gd name="G35" fmla="+- 1 0 0"/>
                <a:gd name="G36" fmla="+- 1 0 0"/>
                <a:gd name="G37" fmla="+- 1 0 0"/>
                <a:gd name="G38" fmla="+- 1 0 0"/>
                <a:gd name="G39" fmla="+- 1 0 0"/>
                <a:gd name="G40" fmla="+- 1 0 0"/>
                <a:gd name="G41" fmla="+- 1 0 0"/>
                <a:gd name="G42" fmla="+- 1 0 0"/>
                <a:gd name="G43" fmla="+- 1 0 0"/>
                <a:gd name="G44" fmla="+- 1 0 0"/>
                <a:gd name="G45" fmla="+- 1 0 0"/>
                <a:gd name="G46" fmla="+- 1 0 0"/>
                <a:gd name="G47" fmla="*/ 1 16385 2"/>
                <a:gd name="G48" fmla="+- 1 0 0"/>
                <a:gd name="G49" fmla="+- 1 0 0"/>
                <a:gd name="G50" fmla="+- 1 0 0"/>
                <a:gd name="G51" fmla="+- 1 0 0"/>
                <a:gd name="G52" fmla="+- 1 0 0"/>
                <a:gd name="G53" fmla="+- 1 0 0"/>
                <a:gd name="G54" fmla="+- 1 0 0"/>
                <a:gd name="G55" fmla="+- 1 0 0"/>
                <a:gd name="G56" fmla="+- 1 0 0"/>
                <a:gd name="G57" fmla="+- 1 0 0"/>
                <a:gd name="G58" fmla="+- 1 0 0"/>
                <a:gd name="G59" fmla="+- 1 0 0"/>
                <a:gd name="G60" fmla="+- 1 0 0"/>
                <a:gd name="G61" fmla="+- 1 0 0"/>
                <a:gd name="G62" fmla="+- 1 0 0"/>
                <a:gd name="G63" fmla="+- 1 0 0"/>
                <a:gd name="G64" fmla="*/ 1 51565 51712"/>
                <a:gd name="G65" fmla="+- 1 0 0"/>
                <a:gd name="G66" fmla="+- 1 0 0"/>
                <a:gd name="G67" fmla="+- 1 0 0"/>
                <a:gd name="G68" fmla="+- 1 0 0"/>
                <a:gd name="G69" fmla="+- 1 0 0"/>
                <a:gd name="G70" fmla="+- 1 0 0"/>
                <a:gd name="G71" fmla="+- 1 0 0"/>
                <a:gd name="G72" fmla="+- 1 0 0"/>
                <a:gd name="G73" fmla="+- 1 0 0"/>
                <a:gd name="G74" fmla="+- 1 0 0"/>
                <a:gd name="G75" fmla="+- 1 0 0"/>
                <a:gd name="G76" fmla="+- 1 0 0"/>
                <a:gd name="G77" fmla="+- 1 0 0"/>
                <a:gd name="G78" fmla="+- 1 0 0"/>
                <a:gd name="G79" fmla="+- 1 0 0"/>
                <a:gd name="G80" fmla="+- 1 0 0"/>
                <a:gd name="T0" fmla="*/ 2147483647 w 5216"/>
                <a:gd name="T1" fmla="*/ 2147483647 h 762"/>
                <a:gd name="T2" fmla="*/ 2147483647 w 5216"/>
                <a:gd name="T3" fmla="*/ 2147483647 h 762"/>
                <a:gd name="T4" fmla="*/ 2147483647 w 5216"/>
                <a:gd name="T5" fmla="*/ 2147483647 h 762"/>
                <a:gd name="T6" fmla="*/ 2147483647 w 5216"/>
                <a:gd name="T7" fmla="*/ 2147483647 h 762"/>
                <a:gd name="T8" fmla="*/ 2147483647 w 5216"/>
                <a:gd name="T9" fmla="*/ 2147483647 h 762"/>
                <a:gd name="T10" fmla="*/ 2147483647 w 5216"/>
                <a:gd name="T11" fmla="*/ 2147483647 h 762"/>
                <a:gd name="T12" fmla="*/ 2147483647 w 5216"/>
                <a:gd name="T13" fmla="*/ 2147483647 h 762"/>
                <a:gd name="T14" fmla="*/ 2147483647 w 5216"/>
                <a:gd name="T15" fmla="*/ 2147483647 h 762"/>
                <a:gd name="T16" fmla="*/ 2147483647 w 5216"/>
                <a:gd name="T17" fmla="*/ 2147483647 h 762"/>
                <a:gd name="T18" fmla="*/ 2147483647 w 5216"/>
                <a:gd name="T19" fmla="*/ 2147483647 h 762"/>
                <a:gd name="T20" fmla="*/ 2147483647 w 5216"/>
                <a:gd name="T21" fmla="*/ 2147483647 h 762"/>
                <a:gd name="T22" fmla="*/ 2147483647 w 5216"/>
                <a:gd name="T23" fmla="*/ 2147483647 h 762"/>
                <a:gd name="T24" fmla="*/ 2147483647 w 5216"/>
                <a:gd name="T25" fmla="*/ 2147483647 h 762"/>
                <a:gd name="T26" fmla="*/ 2147483647 w 5216"/>
                <a:gd name="T27" fmla="*/ 0 h 762"/>
                <a:gd name="T28" fmla="*/ 2147483647 w 5216"/>
                <a:gd name="T29" fmla="*/ 2147483647 h 762"/>
                <a:gd name="T30" fmla="*/ 2147483647 w 5216"/>
                <a:gd name="T31" fmla="*/ 2147483647 h 762"/>
                <a:gd name="T32" fmla="*/ 0 w 5216"/>
                <a:gd name="T33" fmla="*/ 2147483647 h 762"/>
                <a:gd name="T34" fmla="*/ 2147483647 w 5216"/>
                <a:gd name="T35" fmla="*/ 2147483647 h 762"/>
                <a:gd name="T36" fmla="*/ 2147483647 w 5216"/>
                <a:gd name="T37" fmla="*/ 2147483647 h 762"/>
                <a:gd name="T38" fmla="*/ 2147483647 w 5216"/>
                <a:gd name="T39" fmla="*/ 2147483647 h 762"/>
                <a:gd name="T40" fmla="*/ 2147483647 w 5216"/>
                <a:gd name="T41" fmla="*/ 2147483647 h 762"/>
                <a:gd name="T42" fmla="*/ 2147483647 w 5216"/>
                <a:gd name="T43" fmla="*/ 2147483647 h 762"/>
                <a:gd name="T44" fmla="*/ 2147483647 w 5216"/>
                <a:gd name="T45" fmla="*/ 2147483647 h 762"/>
                <a:gd name="T46" fmla="*/ 2147483647 w 5216"/>
                <a:gd name="T47" fmla="*/ 2147483647 h 762"/>
                <a:gd name="T48" fmla="*/ 2147483647 w 5216"/>
                <a:gd name="T49" fmla="*/ 2147483647 h 762"/>
                <a:gd name="T50" fmla="*/ 2147483647 w 5216"/>
                <a:gd name="T51" fmla="*/ 2147483647 h 762"/>
                <a:gd name="T52" fmla="*/ 2147483647 w 5216"/>
                <a:gd name="T53" fmla="*/ 2147483647 h 762"/>
                <a:gd name="T54" fmla="*/ 2147483647 w 5216"/>
                <a:gd name="T55" fmla="*/ 2147483647 h 762"/>
                <a:gd name="T56" fmla="*/ 2147483647 w 5216"/>
                <a:gd name="T57" fmla="*/ 2147483647 h 762"/>
                <a:gd name="T58" fmla="*/ 2147483647 w 5216"/>
                <a:gd name="T59" fmla="*/ 2147483647 h 762"/>
                <a:gd name="T60" fmla="*/ 2147483647 w 5216"/>
                <a:gd name="T61" fmla="*/ 2147483647 h 762"/>
                <a:gd name="T62" fmla="*/ 2147483647 w 5216"/>
                <a:gd name="T63" fmla="*/ 2147483647 h 762"/>
                <a:gd name="T64" fmla="*/ 2147483647 w 5216"/>
                <a:gd name="T65" fmla="*/ 2147483647 h 762"/>
                <a:gd name="T66" fmla="*/ 2147483647 w 5216"/>
                <a:gd name="T67" fmla="*/ 2147483647 h 762"/>
                <a:gd name="T68" fmla="*/ 2147483647 w 5216"/>
                <a:gd name="T69" fmla="*/ 2147483647 h 762"/>
                <a:gd name="T70" fmla="*/ 2147483647 w 5216"/>
                <a:gd name="T71" fmla="*/ 2147483647 h 762"/>
                <a:gd name="T72" fmla="*/ 0 w 5216"/>
                <a:gd name="T73" fmla="*/ 0 h 762"/>
                <a:gd name="T74" fmla="*/ 5216 w 5216"/>
                <a:gd name="T75" fmla="*/ 762 h 7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T72" t="T73" r="T74" b="T75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rgbClr val="C6E7FC">
                <a:alpha val="39999"/>
              </a:srgbClr>
            </a:solidFill>
            <a:ln w="9525" cap="flat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buClr>
                  <a:srgbClr val="000000"/>
                </a:buClr>
                <a:buSzPct val="100000"/>
                <a:buFont typeface="Times New Roman" pitchFamily="16" charset="0"/>
                <a:buNone/>
                <a:defRPr/>
              </a:pPr>
              <a:endParaRPr lang="ru-RU"/>
            </a:p>
          </p:txBody>
        </p:sp>
        <p:sp>
          <p:nvSpPr>
            <p:cNvPr id="10252" name="AutoShape 12"/>
            <p:cNvSpPr>
              <a:spLocks noChangeArrowheads="1"/>
            </p:cNvSpPr>
            <p:nvPr/>
          </p:nvSpPr>
          <p:spPr bwMode="auto">
            <a:xfrm>
              <a:off x="1338" y="4521"/>
              <a:ext cx="2584" cy="649"/>
            </a:xfrm>
            <a:custGeom>
              <a:avLst/>
              <a:gdLst>
                <a:gd name="G0" fmla="*/ 1 0 51712"/>
                <a:gd name="G1" fmla="+- 1 0 0"/>
                <a:gd name="G2" fmla="+- 1 0 0"/>
                <a:gd name="G3" fmla="+- 1 0 0"/>
                <a:gd name="G4" fmla="+- 1 0 0"/>
                <a:gd name="G5" fmla="+- 1 0 0"/>
                <a:gd name="G6" fmla="+- 1 0 0"/>
                <a:gd name="G7" fmla="+- 1 0 0"/>
                <a:gd name="G8" fmla="*/ 1 38563 22848"/>
                <a:gd name="G9" fmla="*/ 1 6295 25856"/>
                <a:gd name="G10" fmla="*/ G9 1 180"/>
                <a:gd name="G11" fmla="*/ G8 1 G10"/>
                <a:gd name="G12" fmla="*/ 1 10035 49664"/>
                <a:gd name="G13" fmla="+- 1 0 0"/>
                <a:gd name="G14" fmla="+- 1 0 0"/>
                <a:gd name="G15" fmla="+- 1 0 0"/>
                <a:gd name="G16" fmla="+- 1 0 0"/>
                <a:gd name="G17" fmla="+- 1 0 0"/>
                <a:gd name="G18" fmla="+- 1 0 0"/>
                <a:gd name="G19" fmla="*/ 1 16385 2"/>
                <a:gd name="G20" fmla="+- 1 0 0"/>
                <a:gd name="G21" fmla="+- 1 0 0"/>
                <a:gd name="G22" fmla="+- 1 0 0"/>
                <a:gd name="G23" fmla="+- 1 0 0"/>
                <a:gd name="G24" fmla="+- 1 0 0"/>
                <a:gd name="G25" fmla="+- 1 0 0"/>
                <a:gd name="G26" fmla="+- 1 0 0"/>
                <a:gd name="G27" fmla="+- 1 0 0"/>
                <a:gd name="G28" fmla="+- 32768 0 0"/>
                <a:gd name="G29" fmla="+- 32768 0 0"/>
                <a:gd name="G30" fmla="+- 1 0 0"/>
                <a:gd name="G31" fmla="+- 1 0 0"/>
                <a:gd name="G32" fmla="+- 1 0 0"/>
                <a:gd name="G33" fmla="+- 1 0 0"/>
                <a:gd name="T0" fmla="*/ 0 w 5144"/>
                <a:gd name="T1" fmla="*/ 2147483647 h 694"/>
                <a:gd name="T2" fmla="*/ 0 w 5144"/>
                <a:gd name="T3" fmla="*/ 2147483647 h 694"/>
                <a:gd name="T4" fmla="*/ 2147483647 w 5144"/>
                <a:gd name="T5" fmla="*/ 2147483647 h 694"/>
                <a:gd name="T6" fmla="*/ 2147483647 w 5144"/>
                <a:gd name="T7" fmla="*/ 2147483647 h 694"/>
                <a:gd name="T8" fmla="*/ 2147483647 w 5144"/>
                <a:gd name="T9" fmla="*/ 2147483647 h 694"/>
                <a:gd name="T10" fmla="*/ 2147483647 w 5144"/>
                <a:gd name="T11" fmla="*/ 2147483647 h 694"/>
                <a:gd name="T12" fmla="*/ 2147483647 w 5144"/>
                <a:gd name="T13" fmla="*/ 2147483647 h 694"/>
                <a:gd name="T14" fmla="*/ 2147483647 w 5144"/>
                <a:gd name="T15" fmla="*/ 2147483647 h 694"/>
                <a:gd name="T16" fmla="*/ 2147483647 w 5144"/>
                <a:gd name="T17" fmla="*/ 2147483647 h 694"/>
                <a:gd name="T18" fmla="*/ 2147483647 w 5144"/>
                <a:gd name="T19" fmla="*/ 2147483647 h 694"/>
                <a:gd name="T20" fmla="*/ 2147483647 w 5144"/>
                <a:gd name="T21" fmla="*/ 2147483647 h 694"/>
                <a:gd name="T22" fmla="*/ 2147483647 w 5144"/>
                <a:gd name="T23" fmla="*/ 2147483647 h 694"/>
                <a:gd name="T24" fmla="*/ 2147483647 w 5144"/>
                <a:gd name="T25" fmla="*/ 0 h 694"/>
                <a:gd name="T26" fmla="*/ 2147483647 w 5144"/>
                <a:gd name="T27" fmla="*/ 2147483647 h 694"/>
                <a:gd name="T28" fmla="*/ 2147483647 w 5144"/>
                <a:gd name="T29" fmla="*/ 2147483647 h 694"/>
                <a:gd name="T30" fmla="*/ 2147483647 w 5144"/>
                <a:gd name="T31" fmla="*/ 2147483647 h 694"/>
                <a:gd name="T32" fmla="*/ 2147483647 w 5144"/>
                <a:gd name="T33" fmla="*/ 2147483647 h 694"/>
                <a:gd name="T34" fmla="*/ 2147483647 w 5144"/>
                <a:gd name="T35" fmla="*/ 2147483647 h 694"/>
                <a:gd name="T36" fmla="*/ 2147483647 w 5144"/>
                <a:gd name="T37" fmla="*/ 2147483647 h 694"/>
                <a:gd name="T38" fmla="*/ 2147483647 w 5144"/>
                <a:gd name="T39" fmla="*/ 2147483647 h 694"/>
                <a:gd name="T40" fmla="*/ 2147483647 w 5144"/>
                <a:gd name="T41" fmla="*/ 2147483647 h 694"/>
                <a:gd name="T42" fmla="*/ 2147483647 w 5144"/>
                <a:gd name="T43" fmla="*/ 2147483647 h 694"/>
                <a:gd name="T44" fmla="*/ 2147483647 w 5144"/>
                <a:gd name="T45" fmla="*/ 2147483647 h 694"/>
                <a:gd name="T46" fmla="*/ 2147483647 w 5144"/>
                <a:gd name="T47" fmla="*/ 2147483647 h 694"/>
                <a:gd name="T48" fmla="*/ 2147483647 w 5144"/>
                <a:gd name="T49" fmla="*/ 2147483647 h 694"/>
                <a:gd name="T50" fmla="*/ 2147483647 w 5144"/>
                <a:gd name="T51" fmla="*/ 2147483647 h 694"/>
                <a:gd name="T52" fmla="*/ 2147483647 w 5144"/>
                <a:gd name="T53" fmla="*/ 2147483647 h 694"/>
                <a:gd name="T54" fmla="*/ 2147483647 w 5144"/>
                <a:gd name="T55" fmla="*/ 2147483647 h 694"/>
                <a:gd name="T56" fmla="*/ 2147483647 w 5144"/>
                <a:gd name="T57" fmla="*/ 2147483647 h 694"/>
                <a:gd name="T58" fmla="*/ 2147483647 w 5144"/>
                <a:gd name="T59" fmla="*/ 2147483647 h 694"/>
                <a:gd name="T60" fmla="*/ 2147483647 w 5144"/>
                <a:gd name="T61" fmla="*/ 2147483647 h 694"/>
                <a:gd name="T62" fmla="*/ 0 w 5144"/>
                <a:gd name="T63" fmla="*/ 0 h 694"/>
                <a:gd name="T64" fmla="*/ 5144 w 5144"/>
                <a:gd name="T65" fmla="*/ 694 h 6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T62" t="T63" r="T64" b="T65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9360" cap="sq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buClr>
                  <a:srgbClr val="000000"/>
                </a:buClr>
                <a:buSzPct val="100000"/>
                <a:buFont typeface="Times New Roman" pitchFamily="16" charset="0"/>
                <a:buNone/>
                <a:defRPr/>
              </a:pPr>
              <a:endParaRPr lang="ru-RU"/>
            </a:p>
          </p:txBody>
        </p:sp>
        <p:sp>
          <p:nvSpPr>
            <p:cNvPr id="10253" name="AutoShape 13"/>
            <p:cNvSpPr>
              <a:spLocks noChangeArrowheads="1"/>
            </p:cNvSpPr>
            <p:nvPr/>
          </p:nvSpPr>
          <p:spPr bwMode="auto">
            <a:xfrm>
              <a:off x="2654" y="4510"/>
              <a:ext cx="1562" cy="545"/>
            </a:xfrm>
            <a:custGeom>
              <a:avLst/>
              <a:gdLst>
                <a:gd name="G0" fmla="*/ 1 0 51712"/>
                <a:gd name="G1" fmla="+- 1 0 0"/>
                <a:gd name="G2" fmla="+- 1 0 0"/>
                <a:gd name="G3" fmla="+- 1 0 0"/>
                <a:gd name="G4" fmla="+- 1 0 0"/>
                <a:gd name="G5" fmla="+- 1 0 0"/>
                <a:gd name="G6" fmla="+- 1 0 0"/>
                <a:gd name="G7" fmla="+- 1 0 0"/>
                <a:gd name="G8" fmla="+- 1 0 0"/>
                <a:gd name="G9" fmla="+- 1 0 0"/>
                <a:gd name="G10" fmla="+- 1 0 0"/>
                <a:gd name="G11" fmla="+- 1 0 0"/>
                <a:gd name="G12" fmla="+- 1 0 0"/>
                <a:gd name="G13" fmla="+- 1 0 0"/>
                <a:gd name="G14" fmla="+- 1 0 0"/>
                <a:gd name="G15" fmla="*/ 1 28513 57600"/>
                <a:gd name="G16" fmla="+- 1 0 0"/>
                <a:gd name="G17" fmla="+- 32766 0 0"/>
                <a:gd name="G18" fmla="+- 32767 0 0"/>
                <a:gd name="G19" fmla="+- 1 0 0"/>
                <a:gd name="T0" fmla="*/ 0 w 3112"/>
                <a:gd name="T1" fmla="*/ 2147483647 h 584"/>
                <a:gd name="T2" fmla="*/ 0 w 3112"/>
                <a:gd name="T3" fmla="*/ 2147483647 h 584"/>
                <a:gd name="T4" fmla="*/ 2147483647 w 3112"/>
                <a:gd name="T5" fmla="*/ 2147483647 h 584"/>
                <a:gd name="T6" fmla="*/ 2147483647 w 3112"/>
                <a:gd name="T7" fmla="*/ 2147483647 h 584"/>
                <a:gd name="T8" fmla="*/ 2147483647 w 3112"/>
                <a:gd name="T9" fmla="*/ 2147483647 h 584"/>
                <a:gd name="T10" fmla="*/ 2147483647 w 3112"/>
                <a:gd name="T11" fmla="*/ 2147483647 h 584"/>
                <a:gd name="T12" fmla="*/ 2147483647 w 3112"/>
                <a:gd name="T13" fmla="*/ 2147483647 h 584"/>
                <a:gd name="T14" fmla="*/ 2147483647 w 3112"/>
                <a:gd name="T15" fmla="*/ 2147483647 h 584"/>
                <a:gd name="T16" fmla="*/ 2147483647 w 3112"/>
                <a:gd name="T17" fmla="*/ 2147483647 h 584"/>
                <a:gd name="T18" fmla="*/ 2147483647 w 3112"/>
                <a:gd name="T19" fmla="*/ 2147483647 h 584"/>
                <a:gd name="T20" fmla="*/ 2147483647 w 3112"/>
                <a:gd name="T21" fmla="*/ 2147483647 h 584"/>
                <a:gd name="T22" fmla="*/ 2147483647 w 3112"/>
                <a:gd name="T23" fmla="*/ 2147483647 h 584"/>
                <a:gd name="T24" fmla="*/ 2147483647 w 3112"/>
                <a:gd name="T25" fmla="*/ 2147483647 h 584"/>
                <a:gd name="T26" fmla="*/ 2147483647 w 3112"/>
                <a:gd name="T27" fmla="*/ 2147483647 h 584"/>
                <a:gd name="T28" fmla="*/ 2147483647 w 3112"/>
                <a:gd name="T29" fmla="*/ 2147483647 h 584"/>
                <a:gd name="T30" fmla="*/ 2147483647 w 3112"/>
                <a:gd name="T31" fmla="*/ 2147483647 h 584"/>
                <a:gd name="T32" fmla="*/ 2147483647 w 3112"/>
                <a:gd name="T33" fmla="*/ 2147483647 h 584"/>
                <a:gd name="T34" fmla="*/ 2147483647 w 3112"/>
                <a:gd name="T35" fmla="*/ 2147483647 h 584"/>
                <a:gd name="T36" fmla="*/ 2147483647 w 3112"/>
                <a:gd name="T37" fmla="*/ 2147483647 h 584"/>
                <a:gd name="T38" fmla="*/ 2147483647 w 3112"/>
                <a:gd name="T39" fmla="*/ 0 h 584"/>
                <a:gd name="T40" fmla="*/ 0 w 3112"/>
                <a:gd name="T41" fmla="*/ 0 h 584"/>
                <a:gd name="T42" fmla="*/ 3112 w 3112"/>
                <a:gd name="T43" fmla="*/ 584 h 5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T40" t="T41" r="T42" b="T43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9360" cap="sq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buClr>
                  <a:srgbClr val="000000"/>
                </a:buClr>
                <a:buSzPct val="100000"/>
                <a:buFont typeface="Times New Roman" pitchFamily="16" charset="0"/>
                <a:buNone/>
                <a:defRPr/>
              </a:pPr>
              <a:endParaRPr lang="ru-RU"/>
            </a:p>
          </p:txBody>
        </p:sp>
      </p:grpSp>
      <p:sp>
        <p:nvSpPr>
          <p:cNvPr id="111622" name="Rectangle 15"/>
          <p:cNvSpPr>
            <a:spLocks noGrp="1" noChangeArrowheads="1"/>
          </p:cNvSpPr>
          <p:nvPr>
            <p:ph type="title"/>
          </p:nvPr>
        </p:nvSpPr>
        <p:spPr bwMode="auto">
          <a:xfrm>
            <a:off x="342900" y="450850"/>
            <a:ext cx="6169025" cy="16668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Для правки текста заголовка щёлкните мышью</a:t>
            </a:r>
          </a:p>
        </p:txBody>
      </p:sp>
      <p:sp>
        <p:nvSpPr>
          <p:cNvPr id="111623" name="Rectangle 16"/>
          <p:cNvSpPr>
            <a:spLocks noGrp="1" noChangeArrowheads="1"/>
          </p:cNvSpPr>
          <p:nvPr>
            <p:ph type="body" idx="1"/>
          </p:nvPr>
        </p:nvSpPr>
        <p:spPr bwMode="auto">
          <a:xfrm>
            <a:off x="654050" y="3567113"/>
            <a:ext cx="5553075" cy="45974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Для правки структуры щёлкните мышью</a:t>
            </a:r>
          </a:p>
          <a:p>
            <a:pPr lvl="1"/>
            <a:r>
              <a:rPr lang="en-GB" smtClean="0"/>
              <a:t>Второй уровень структуры</a:t>
            </a:r>
          </a:p>
          <a:p>
            <a:pPr lvl="2"/>
            <a:r>
              <a:rPr lang="en-GB" smtClean="0"/>
              <a:t>Третий уровень структуры</a:t>
            </a:r>
          </a:p>
          <a:p>
            <a:pPr lvl="3"/>
            <a:r>
              <a:rPr lang="en-GB" smtClean="0"/>
              <a:t>Четвёртый уровень структуры</a:t>
            </a:r>
          </a:p>
          <a:p>
            <a:pPr lvl="4"/>
            <a:r>
              <a:rPr lang="en-GB" smtClean="0"/>
              <a:t>Пятый уровень структуры</a:t>
            </a:r>
          </a:p>
          <a:p>
            <a:pPr lvl="4"/>
            <a:r>
              <a:rPr lang="en-GB" smtClean="0"/>
              <a:t>Шестой уровень структуры</a:t>
            </a:r>
          </a:p>
          <a:p>
            <a:pPr lvl="4"/>
            <a:r>
              <a:rPr lang="en-GB" smtClean="0"/>
              <a:t>Седьмой уровень структуры</a:t>
            </a:r>
          </a:p>
        </p:txBody>
      </p:sp>
      <p:sp>
        <p:nvSpPr>
          <p:cNvPr id="10257" name="Rectangle 17"/>
          <p:cNvSpPr>
            <a:spLocks noGrp="1" noChangeArrowheads="1"/>
          </p:cNvSpPr>
          <p:nvPr>
            <p:ph type="dt"/>
          </p:nvPr>
        </p:nvSpPr>
        <p:spPr bwMode="auto">
          <a:xfrm>
            <a:off x="3873500" y="8332788"/>
            <a:ext cx="2836863" cy="484187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>
            <a:lvl1pPr algn="r">
              <a:buClrTx/>
              <a:buSzPct val="100000"/>
              <a:buFontTx/>
              <a:buNone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000">
                <a:solidFill>
                  <a:srgbClr val="073E87"/>
                </a:solidFill>
                <a:latin typeface="Times New Roman" pitchFamily="16" charset="0"/>
                <a:cs typeface="Tahoma" charset="0"/>
              </a:defRPr>
            </a:lvl1pPr>
          </a:lstStyle>
          <a:p>
            <a:pPr>
              <a:defRPr/>
            </a:pPr>
            <a:fld id="{36DA1353-1C7B-4F72-BBBE-1951053B3FFC}" type="datetime1">
              <a:rPr lang="ru-RU"/>
              <a:pPr>
                <a:defRPr/>
              </a:pPr>
              <a:t>12.09.2016</a:t>
            </a:fld>
            <a:endParaRPr lang="ru-RU"/>
          </a:p>
        </p:txBody>
      </p:sp>
      <p:sp>
        <p:nvSpPr>
          <p:cNvPr id="10258" name="Text Box 18"/>
          <p:cNvSpPr txBox="1">
            <a:spLocks noChangeArrowheads="1"/>
          </p:cNvSpPr>
          <p:nvPr/>
        </p:nvSpPr>
        <p:spPr bwMode="auto">
          <a:xfrm>
            <a:off x="146050" y="8332788"/>
            <a:ext cx="2838450" cy="487362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endParaRPr lang="ru-RU"/>
          </a:p>
        </p:txBody>
      </p:sp>
      <p:sp>
        <p:nvSpPr>
          <p:cNvPr id="10259" name="Rectangle 19"/>
          <p:cNvSpPr>
            <a:spLocks noGrp="1" noChangeArrowheads="1"/>
          </p:cNvSpPr>
          <p:nvPr>
            <p:ph type="sldNum"/>
          </p:nvPr>
        </p:nvSpPr>
        <p:spPr bwMode="auto">
          <a:xfrm>
            <a:off x="2994025" y="8332788"/>
            <a:ext cx="868363" cy="484187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>
            <a:lvl1pPr algn="ctr">
              <a:buClrTx/>
              <a:buSzPct val="100000"/>
              <a:buFontTx/>
              <a:buNone/>
              <a:tabLst>
                <a:tab pos="449263" algn="l"/>
              </a:tabLst>
              <a:defRPr sz="1000">
                <a:solidFill>
                  <a:srgbClr val="073E87"/>
                </a:solidFill>
                <a:latin typeface="Times New Roman" pitchFamily="16" charset="0"/>
                <a:cs typeface="Tahoma" charset="0"/>
              </a:defRPr>
            </a:lvl1pPr>
          </a:lstStyle>
          <a:p>
            <a:pPr>
              <a:defRPr/>
            </a:pPr>
            <a:fld id="{D8F8F95C-E427-48F7-8C01-94BD26C0B77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03" r:id="rId1"/>
    <p:sldLayoutId id="2147483904" r:id="rId2"/>
    <p:sldLayoutId id="2147483905" r:id="rId3"/>
    <p:sldLayoutId id="2147483906" r:id="rId4"/>
    <p:sldLayoutId id="2147483907" r:id="rId5"/>
    <p:sldLayoutId id="2147483908" r:id="rId6"/>
    <p:sldLayoutId id="2147483909" r:id="rId7"/>
    <p:sldLayoutId id="2147483910" r:id="rId8"/>
    <p:sldLayoutId id="2147483911" r:id="rId9"/>
    <p:sldLayoutId id="2147483912" r:id="rId10"/>
    <p:sldLayoutId id="2147483913" r:id="rId11"/>
  </p:sldLayoutIdLst>
  <p:hf sldNum="0" hdr="0" ftr="0"/>
  <p:txStyles>
    <p:titleStyle>
      <a:lvl1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FFFFFF"/>
          </a:solidFill>
          <a:latin typeface="+mj-lt"/>
          <a:ea typeface="+mj-ea"/>
          <a:cs typeface="+mj-cs"/>
        </a:defRPr>
      </a:lvl1pPr>
      <a:lvl2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FFFFFF"/>
          </a:solidFill>
          <a:latin typeface="Arial" charset="0"/>
          <a:cs typeface="Lucida Sans Unicode" charset="0"/>
        </a:defRPr>
      </a:lvl2pPr>
      <a:lvl3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FFFFFF"/>
          </a:solidFill>
          <a:latin typeface="Arial" charset="0"/>
          <a:cs typeface="Lucida Sans Unicode" charset="0"/>
        </a:defRPr>
      </a:lvl3pPr>
      <a:lvl4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FFFFFF"/>
          </a:solidFill>
          <a:latin typeface="Arial" charset="0"/>
          <a:cs typeface="Lucida Sans Unicode" charset="0"/>
        </a:defRPr>
      </a:lvl4pPr>
      <a:lvl5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FFFFFF"/>
          </a:solidFill>
          <a:latin typeface="Arial" charset="0"/>
          <a:cs typeface="Lucida Sans Unicode" charset="0"/>
        </a:defRPr>
      </a:lvl5pPr>
      <a:lvl6pPr marL="25146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FFFFFF"/>
          </a:solidFill>
          <a:latin typeface="Arial" charset="0"/>
          <a:cs typeface="Lucida Sans Unicode" charset="0"/>
        </a:defRPr>
      </a:lvl6pPr>
      <a:lvl7pPr marL="29718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FFFFFF"/>
          </a:solidFill>
          <a:latin typeface="Arial" charset="0"/>
          <a:cs typeface="Lucida Sans Unicode" charset="0"/>
        </a:defRPr>
      </a:lvl7pPr>
      <a:lvl8pPr marL="34290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FFFFFF"/>
          </a:solidFill>
          <a:latin typeface="Arial" charset="0"/>
          <a:cs typeface="Lucida Sans Unicode" charset="0"/>
        </a:defRPr>
      </a:lvl8pPr>
      <a:lvl9pPr marL="38862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FFFFFF"/>
          </a:solidFill>
          <a:latin typeface="Arial" charset="0"/>
          <a:cs typeface="Lucida Sans Unicode" charset="0"/>
        </a:defRPr>
      </a:lvl9pPr>
    </p:titleStyle>
    <p:bodyStyle>
      <a:lvl1pPr marL="342900" indent="-342900" algn="l" defTabSz="449263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buChar char="•"/>
        <a:defRPr sz="2400">
          <a:solidFill>
            <a:srgbClr val="073E87"/>
          </a:solidFill>
          <a:latin typeface="+mn-lt"/>
          <a:ea typeface="+mn-ea"/>
          <a:cs typeface="+mn-cs"/>
        </a:defRPr>
      </a:lvl1pPr>
      <a:lvl2pPr marL="742950" indent="-285750" algn="l" defTabSz="449263" rtl="0" eaLnBrk="0" fontAlgn="base" hangingPunct="0">
        <a:spcBef>
          <a:spcPts val="55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buChar char="–"/>
        <a:defRPr sz="2200">
          <a:solidFill>
            <a:srgbClr val="073E87"/>
          </a:solidFill>
          <a:latin typeface="+mn-lt"/>
          <a:cs typeface="+mn-cs"/>
        </a:defRPr>
      </a:lvl2pPr>
      <a:lvl3pPr marL="11430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buChar char="•"/>
        <a:defRPr sz="2000">
          <a:solidFill>
            <a:srgbClr val="073E87"/>
          </a:solidFill>
          <a:latin typeface="+mn-lt"/>
          <a:cs typeface="+mn-cs"/>
        </a:defRPr>
      </a:lvl3pPr>
      <a:lvl4pPr marL="16002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buChar char="–"/>
        <a:defRPr sz="2000">
          <a:solidFill>
            <a:srgbClr val="073E87"/>
          </a:solidFill>
          <a:latin typeface="+mn-lt"/>
          <a:cs typeface="+mn-cs"/>
        </a:defRPr>
      </a:lvl4pPr>
      <a:lvl5pPr marL="2057400" indent="-228600" algn="l" defTabSz="449263" rtl="0" eaLnBrk="0" fontAlgn="base" hangingPunct="0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buChar char="»"/>
        <a:defRPr sz="1600">
          <a:solidFill>
            <a:srgbClr val="073E87"/>
          </a:solidFill>
          <a:latin typeface="+mn-lt"/>
          <a:cs typeface="+mn-cs"/>
        </a:defRPr>
      </a:lvl5pPr>
      <a:lvl6pPr marL="2514600" indent="-228600" algn="l" defTabSz="449263" rtl="0" eaLnBrk="0" fontAlgn="base" hangingPunct="0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73E87"/>
          </a:solidFill>
          <a:latin typeface="+mn-lt"/>
          <a:cs typeface="+mn-cs"/>
        </a:defRPr>
      </a:lvl6pPr>
      <a:lvl7pPr marL="2971800" indent="-228600" algn="l" defTabSz="449263" rtl="0" eaLnBrk="0" fontAlgn="base" hangingPunct="0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73E87"/>
          </a:solidFill>
          <a:latin typeface="+mn-lt"/>
          <a:cs typeface="+mn-cs"/>
        </a:defRPr>
      </a:lvl7pPr>
      <a:lvl8pPr marL="3429000" indent="-228600" algn="l" defTabSz="449263" rtl="0" eaLnBrk="0" fontAlgn="base" hangingPunct="0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73E87"/>
          </a:solidFill>
          <a:latin typeface="+mn-lt"/>
          <a:cs typeface="+mn-cs"/>
        </a:defRPr>
      </a:lvl8pPr>
      <a:lvl9pPr marL="3886200" indent="-228600" algn="l" defTabSz="449263" rtl="0" eaLnBrk="0" fontAlgn="base" hangingPunct="0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73E87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AutoShape 1"/>
          <p:cNvSpPr>
            <a:spLocks noChangeArrowheads="1"/>
          </p:cNvSpPr>
          <p:nvPr/>
        </p:nvSpPr>
        <p:spPr bwMode="auto">
          <a:xfrm>
            <a:off x="171450" y="304800"/>
            <a:ext cx="6523038" cy="3290888"/>
          </a:xfrm>
          <a:prstGeom prst="roundRect">
            <a:avLst>
              <a:gd name="adj" fmla="val 3361"/>
            </a:avLst>
          </a:prstGeom>
          <a:gradFill rotWithShape="0">
            <a:gsLst>
              <a:gs pos="0">
                <a:srgbClr val="0293E0"/>
              </a:gs>
              <a:gs pos="100000">
                <a:srgbClr val="83D3FE"/>
              </a:gs>
            </a:gsLst>
            <a:lin ang="5400000" scaled="1"/>
          </a:gradFill>
          <a:ln w="9525" cap="flat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endParaRPr lang="ru-RU"/>
          </a:p>
        </p:txBody>
      </p:sp>
      <p:grpSp>
        <p:nvGrpSpPr>
          <p:cNvPr id="123907" name="Group 2"/>
          <p:cNvGrpSpPr>
            <a:grpSpLocks/>
          </p:cNvGrpSpPr>
          <p:nvPr/>
        </p:nvGrpSpPr>
        <p:grpSpPr bwMode="auto">
          <a:xfrm>
            <a:off x="158750" y="2239963"/>
            <a:ext cx="6538913" cy="1770062"/>
            <a:chOff x="100" y="1411"/>
            <a:chExt cx="4119" cy="1115"/>
          </a:xfrm>
        </p:grpSpPr>
        <p:sp>
          <p:nvSpPr>
            <p:cNvPr id="11267" name="AutoShape 3"/>
            <p:cNvSpPr>
              <a:spLocks noChangeArrowheads="1"/>
            </p:cNvSpPr>
            <p:nvPr/>
          </p:nvSpPr>
          <p:spPr bwMode="auto">
            <a:xfrm>
              <a:off x="2857" y="1532"/>
              <a:ext cx="1357" cy="598"/>
            </a:xfrm>
            <a:custGeom>
              <a:avLst/>
              <a:gdLst>
                <a:gd name="G0" fmla="+- 1 0 0"/>
                <a:gd name="G1" fmla="+- 1 0 0"/>
                <a:gd name="G2" fmla="+- 1 0 0"/>
                <a:gd name="G3" fmla="+- 1 0 0"/>
                <a:gd name="G4" fmla="+- 1 0 0"/>
                <a:gd name="G5" fmla="+- 1 0 0"/>
                <a:gd name="G6" fmla="+- 1 0 0"/>
                <a:gd name="G7" fmla="+- 1 0 0"/>
                <a:gd name="G8" fmla="+- 1 0 0"/>
                <a:gd name="G9" fmla="+- 572 0 0"/>
                <a:gd name="G10" fmla="sin 55292 G9"/>
                <a:gd name="G11" fmla="+- 572 0 0"/>
                <a:gd name="G12" fmla="cos 54990 G11"/>
                <a:gd name="G13" fmla="+- G10 0 G12"/>
                <a:gd name="G14" fmla="*/ G13 65535 1"/>
                <a:gd name="G15" fmla="+- G14 10800 0"/>
                <a:gd name="G16" fmla="+- 1 0 0"/>
                <a:gd name="G17" fmla="+- 1 0 0"/>
                <a:gd name="G18" fmla="+- 1 0 0"/>
                <a:gd name="G19" fmla="+- 636 0 0"/>
                <a:gd name="G20" fmla="+- 1 0 0"/>
                <a:gd name="G21" fmla="+- 1 0 0"/>
                <a:gd name="G22" fmla="+- 1 0 0"/>
                <a:gd name="G23" fmla="+- 1 0 0"/>
                <a:gd name="G24" fmla="+- 1 0 0"/>
                <a:gd name="G25" fmla="+- 1 0 0"/>
                <a:gd name="G26" fmla="+- 1 0 0"/>
                <a:gd name="G27" fmla="+- 1 0 0"/>
                <a:gd name="G28" fmla="+- 1 0 0"/>
                <a:gd name="G29" fmla="+- 1 0 0"/>
                <a:gd name="G30" fmla="+- 1 0 0"/>
                <a:gd name="G31" fmla="+- 1 0 0"/>
                <a:gd name="G32" fmla="*/ 1 16385 2"/>
                <a:gd name="G33" fmla="+- 1 0 0"/>
                <a:gd name="G34" fmla="+- 1 0 0"/>
                <a:gd name="G35" fmla="+- 1 0 0"/>
                <a:gd name="G36" fmla="+- 1 0 0"/>
                <a:gd name="G37" fmla="+- 1 0 0"/>
                <a:gd name="G38" fmla="+- 1 0 0"/>
                <a:gd name="G39" fmla="+- 1 0 0"/>
                <a:gd name="G40" fmla="+- 1 0 0"/>
                <a:gd name="G41" fmla="+- 1 0 0"/>
                <a:gd name="G42" fmla="+- 1 0 0"/>
                <a:gd name="G43" fmla="+- 1 0 0"/>
                <a:gd name="G44" fmla="+- 1 0 0"/>
                <a:gd name="G45" fmla="+- 1 0 0"/>
                <a:gd name="G46" fmla="*/ 1 59207 25856"/>
                <a:gd name="G47" fmla="*/ 1 6295 25856"/>
                <a:gd name="G48" fmla="*/ G47 1 180"/>
                <a:gd name="G49" fmla="*/ G46 1 G48"/>
                <a:gd name="G50" fmla="+- 32766 0 0"/>
                <a:gd name="G51" fmla="+- 32767 0 0"/>
                <a:gd name="G52" fmla="+- 1 0 0"/>
                <a:gd name="G53" fmla="+- 1 0 0"/>
                <a:gd name="G54" fmla="+- 1 0 0"/>
                <a:gd name="G55" fmla="+- 1 0 0"/>
                <a:gd name="G56" fmla="+- 1 0 0"/>
                <a:gd name="G57" fmla="+- 1 0 0"/>
                <a:gd name="G58" fmla="+- 1 0 0"/>
                <a:gd name="G59" fmla="+- 1 0 0"/>
                <a:gd name="T0" fmla="*/ 2147483647 w 2706"/>
                <a:gd name="T1" fmla="*/ 0 h 640"/>
                <a:gd name="T2" fmla="*/ 2147483647 w 2706"/>
                <a:gd name="T3" fmla="*/ 0 h 640"/>
                <a:gd name="T4" fmla="*/ 2147483647 w 2706"/>
                <a:gd name="T5" fmla="*/ 2147483647 h 640"/>
                <a:gd name="T6" fmla="*/ 2147483647 w 2706"/>
                <a:gd name="T7" fmla="*/ 2147483647 h 640"/>
                <a:gd name="T8" fmla="*/ 2147483647 w 2706"/>
                <a:gd name="T9" fmla="*/ 2147483647 h 640"/>
                <a:gd name="T10" fmla="*/ 2147483647 w 2706"/>
                <a:gd name="T11" fmla="*/ 2147483647 h 640"/>
                <a:gd name="T12" fmla="*/ 2147483647 w 2706"/>
                <a:gd name="T13" fmla="*/ 2147483647 h 640"/>
                <a:gd name="T14" fmla="*/ 2147483647 w 2706"/>
                <a:gd name="T15" fmla="*/ 2147483647 h 640"/>
                <a:gd name="T16" fmla="*/ 2147483647 w 2706"/>
                <a:gd name="T17" fmla="*/ 2147483647 h 640"/>
                <a:gd name="T18" fmla="*/ 2147483647 w 2706"/>
                <a:gd name="T19" fmla="*/ 2147483647 h 640"/>
                <a:gd name="T20" fmla="*/ 2147483647 w 2706"/>
                <a:gd name="T21" fmla="*/ 2147483647 h 640"/>
                <a:gd name="T22" fmla="*/ 2147483647 w 2706"/>
                <a:gd name="T23" fmla="*/ 2147483647 h 640"/>
                <a:gd name="T24" fmla="*/ 2147483647 w 2706"/>
                <a:gd name="T25" fmla="*/ 2147483647 h 640"/>
                <a:gd name="T26" fmla="*/ 2147483647 w 2706"/>
                <a:gd name="T27" fmla="*/ 2147483647 h 640"/>
                <a:gd name="T28" fmla="*/ 2147483647 w 2706"/>
                <a:gd name="T29" fmla="*/ 2147483647 h 640"/>
                <a:gd name="T30" fmla="*/ 2147483647 w 2706"/>
                <a:gd name="T31" fmla="*/ 2147483647 h 640"/>
                <a:gd name="T32" fmla="*/ 2147483647 w 2706"/>
                <a:gd name="T33" fmla="*/ 2147483647 h 640"/>
                <a:gd name="T34" fmla="*/ 2147483647 w 2706"/>
                <a:gd name="T35" fmla="*/ 2147483647 h 640"/>
                <a:gd name="T36" fmla="*/ 0 w 2706"/>
                <a:gd name="T37" fmla="*/ 2147483647 h 640"/>
                <a:gd name="T38" fmla="*/ 0 w 2706"/>
                <a:gd name="T39" fmla="*/ 2147483647 h 640"/>
                <a:gd name="T40" fmla="*/ 2147483647 w 2706"/>
                <a:gd name="T41" fmla="*/ 2147483647 h 640"/>
                <a:gd name="T42" fmla="*/ 2147483647 w 2706"/>
                <a:gd name="T43" fmla="*/ 2147483647 h 640"/>
                <a:gd name="T44" fmla="*/ 2147483647 w 2706"/>
                <a:gd name="T45" fmla="*/ 2147483647 h 640"/>
                <a:gd name="T46" fmla="*/ 2147483647 w 2706"/>
                <a:gd name="T47" fmla="*/ 2147483647 h 640"/>
                <a:gd name="T48" fmla="*/ 2147483647 w 2706"/>
                <a:gd name="T49" fmla="*/ 2147483647 h 640"/>
                <a:gd name="T50" fmla="*/ 2147483647 w 2706"/>
                <a:gd name="T51" fmla="*/ 2147483647 h 640"/>
                <a:gd name="T52" fmla="*/ 2147483647 w 2706"/>
                <a:gd name="T53" fmla="*/ 2147483647 h 640"/>
                <a:gd name="T54" fmla="*/ 2147483647 w 2706"/>
                <a:gd name="T55" fmla="*/ 2147483647 h 640"/>
                <a:gd name="T56" fmla="*/ 2147483647 w 2706"/>
                <a:gd name="T57" fmla="*/ 2147483647 h 640"/>
                <a:gd name="T58" fmla="*/ 2147483647 w 2706"/>
                <a:gd name="T59" fmla="*/ 2147483647 h 640"/>
                <a:gd name="T60" fmla="*/ 2147483647 w 2706"/>
                <a:gd name="T61" fmla="*/ 2147483647 h 640"/>
                <a:gd name="T62" fmla="*/ 2147483647 w 2706"/>
                <a:gd name="T63" fmla="*/ 2147483647 h 640"/>
                <a:gd name="T64" fmla="*/ 2147483647 w 2706"/>
                <a:gd name="T65" fmla="*/ 2147483647 h 640"/>
                <a:gd name="T66" fmla="*/ 2147483647 w 2706"/>
                <a:gd name="T67" fmla="*/ 2147483647 h 640"/>
                <a:gd name="T68" fmla="*/ 2147483647 w 2706"/>
                <a:gd name="T69" fmla="*/ 2147483647 h 640"/>
                <a:gd name="T70" fmla="*/ 2147483647 w 2706"/>
                <a:gd name="T71" fmla="*/ 2147483647 h 640"/>
                <a:gd name="T72" fmla="*/ 2147483647 w 2706"/>
                <a:gd name="T73" fmla="*/ 2147483647 h 640"/>
                <a:gd name="T74" fmla="*/ 2147483647 w 2706"/>
                <a:gd name="T75" fmla="*/ 2147483647 h 640"/>
                <a:gd name="T76" fmla="*/ 2147483647 w 2706"/>
                <a:gd name="T77" fmla="*/ 2147483647 h 640"/>
                <a:gd name="T78" fmla="*/ 2147483647 w 2706"/>
                <a:gd name="T79" fmla="*/ 2147483647 h 640"/>
                <a:gd name="T80" fmla="*/ 2147483647 w 2706"/>
                <a:gd name="T81" fmla="*/ 2147483647 h 640"/>
                <a:gd name="T82" fmla="*/ 2147483647 w 2706"/>
                <a:gd name="T83" fmla="*/ 2147483647 h 640"/>
                <a:gd name="T84" fmla="*/ 2147483647 w 2706"/>
                <a:gd name="T85" fmla="*/ 2147483647 h 640"/>
                <a:gd name="T86" fmla="*/ 2147483647 w 2706"/>
                <a:gd name="T87" fmla="*/ 2147483647 h 640"/>
                <a:gd name="T88" fmla="*/ 2147483647 w 2706"/>
                <a:gd name="T89" fmla="*/ 2147483647 h 640"/>
                <a:gd name="T90" fmla="*/ 2147483647 w 2706"/>
                <a:gd name="T91" fmla="*/ 2147483647 h 640"/>
                <a:gd name="T92" fmla="*/ 2147483647 w 2706"/>
                <a:gd name="T93" fmla="*/ 2147483647 h 640"/>
                <a:gd name="T94" fmla="*/ 2147483647 w 2706"/>
                <a:gd name="T95" fmla="*/ 2147483647 h 640"/>
                <a:gd name="T96" fmla="*/ 2147483647 w 2706"/>
                <a:gd name="T97" fmla="*/ 2147483647 h 640"/>
                <a:gd name="T98" fmla="*/ 2147483647 w 2706"/>
                <a:gd name="T99" fmla="*/ 2147483647 h 640"/>
                <a:gd name="T100" fmla="*/ 2147483647 w 2706"/>
                <a:gd name="T101" fmla="*/ 2147483647 h 640"/>
                <a:gd name="T102" fmla="*/ 2147483647 w 2706"/>
                <a:gd name="T103" fmla="*/ 2147483647 h 640"/>
                <a:gd name="T104" fmla="*/ 2147483647 w 2706"/>
                <a:gd name="T105" fmla="*/ 2147483647 h 640"/>
                <a:gd name="T106" fmla="*/ 2147483647 w 2706"/>
                <a:gd name="T107" fmla="*/ 0 h 640"/>
                <a:gd name="T108" fmla="*/ 2147483647 w 2706"/>
                <a:gd name="T109" fmla="*/ 0 h 640"/>
                <a:gd name="T110" fmla="*/ 2147483647 w 2706"/>
                <a:gd name="T111" fmla="*/ 0 h 640"/>
                <a:gd name="T112" fmla="*/ 2147483647 w 2706"/>
                <a:gd name="T113" fmla="*/ 0 h 640"/>
                <a:gd name="T114" fmla="*/ 0 w 2706"/>
                <a:gd name="T115" fmla="*/ 0 h 640"/>
                <a:gd name="T116" fmla="*/ 2706 w 2706"/>
                <a:gd name="T117" fmla="*/ 640 h 6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T114" t="T115" r="T116" b="T117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rgbClr val="C6E7FC">
                <a:alpha val="28999"/>
              </a:srgbClr>
            </a:solidFill>
            <a:ln w="9525" cap="flat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buClr>
                  <a:srgbClr val="000000"/>
                </a:buClr>
                <a:buSzPct val="100000"/>
                <a:buFont typeface="Times New Roman" pitchFamily="16" charset="0"/>
                <a:buNone/>
                <a:defRPr/>
              </a:pPr>
              <a:endParaRPr lang="ru-RU"/>
            </a:p>
          </p:txBody>
        </p:sp>
        <p:sp>
          <p:nvSpPr>
            <p:cNvPr id="11268" name="AutoShape 4"/>
            <p:cNvSpPr>
              <a:spLocks noChangeArrowheads="1"/>
            </p:cNvSpPr>
            <p:nvPr/>
          </p:nvSpPr>
          <p:spPr bwMode="auto">
            <a:xfrm>
              <a:off x="1238" y="1426"/>
              <a:ext cx="2617" cy="711"/>
            </a:xfrm>
            <a:custGeom>
              <a:avLst/>
              <a:gdLst>
                <a:gd name="G0" fmla="+- 1 0 0"/>
                <a:gd name="G1" fmla="+- 1 0 0"/>
                <a:gd name="G2" fmla="+- 610 0 0"/>
                <a:gd name="G3" fmla="sin 55388 G2"/>
                <a:gd name="G4" fmla="+- 610 0 0"/>
                <a:gd name="G5" fmla="cos 59214 G4"/>
                <a:gd name="G6" fmla="+- G3 0 G5"/>
                <a:gd name="G7" fmla="*/ G6 65535 1"/>
                <a:gd name="G8" fmla="+- G7 10800 0"/>
                <a:gd name="G9" fmla="+- 1 0 0"/>
                <a:gd name="G10" fmla="+- 1 0 0"/>
                <a:gd name="G11" fmla="+- 266 0 0"/>
                <a:gd name="G12" fmla="sin 55032 G11"/>
                <a:gd name="G13" fmla="+- 266 0 0"/>
                <a:gd name="G14" fmla="cos 57548 G13"/>
                <a:gd name="G15" fmla="+- G12 0 G14"/>
                <a:gd name="G16" fmla="*/ G15 65535 1"/>
                <a:gd name="G17" fmla="+- G16 10800 0"/>
                <a:gd name="G18" fmla="+- 1 0 0"/>
                <a:gd name="G19" fmla="+- 1 0 0"/>
                <a:gd name="G20" fmla="+- 1 0 0"/>
                <a:gd name="G21" fmla="+- 1 0 0"/>
                <a:gd name="G22" fmla="+- 1 0 0"/>
                <a:gd name="G23" fmla="+- 1 0 0"/>
                <a:gd name="G24" fmla="+- 1 0 0"/>
                <a:gd name="G25" fmla="+- 1 0 0"/>
                <a:gd name="G26" fmla="+- 1 0 0"/>
                <a:gd name="G27" fmla="+- 1 0 0"/>
                <a:gd name="G28" fmla="+- 1 0 0"/>
                <a:gd name="G29" fmla="+- 1 0 0"/>
                <a:gd name="G30" fmla="+- 1 0 0"/>
                <a:gd name="G31" fmla="+- 1 0 0"/>
                <a:gd name="G32" fmla="+- 1 0 0"/>
                <a:gd name="G33" fmla="+- 1 0 0"/>
                <a:gd name="G34" fmla="+- 1 0 0"/>
                <a:gd name="G35" fmla="+- 1 0 0"/>
                <a:gd name="G36" fmla="+- 1 0 0"/>
                <a:gd name="G37" fmla="+- 1 0 0"/>
                <a:gd name="G38" fmla="+- 1 0 0"/>
                <a:gd name="G39" fmla="+- 1 0 0"/>
                <a:gd name="G40" fmla="+- 1 0 0"/>
                <a:gd name="G41" fmla="+- 1 0 0"/>
                <a:gd name="G42" fmla="+- 1 0 0"/>
                <a:gd name="G43" fmla="+- 1 0 0"/>
                <a:gd name="G44" fmla="+- 1 0 0"/>
                <a:gd name="G45" fmla="+- 1 0 0"/>
                <a:gd name="G46" fmla="+- 1 0 0"/>
                <a:gd name="G47" fmla="*/ 1 16385 2"/>
                <a:gd name="G48" fmla="+- 1 0 0"/>
                <a:gd name="G49" fmla="+- 1 0 0"/>
                <a:gd name="G50" fmla="+- 1 0 0"/>
                <a:gd name="G51" fmla="+- 1 0 0"/>
                <a:gd name="G52" fmla="+- 1 0 0"/>
                <a:gd name="G53" fmla="+- 1 0 0"/>
                <a:gd name="G54" fmla="+- 1 0 0"/>
                <a:gd name="G55" fmla="+- 1 0 0"/>
                <a:gd name="G56" fmla="+- 1 0 0"/>
                <a:gd name="G57" fmla="+- 1 0 0"/>
                <a:gd name="G58" fmla="+- 1 0 0"/>
                <a:gd name="G59" fmla="+- 1 0 0"/>
                <a:gd name="G60" fmla="+- 1 0 0"/>
                <a:gd name="G61" fmla="+- 1 0 0"/>
                <a:gd name="G62" fmla="+- 1 0 0"/>
                <a:gd name="G63" fmla="+- 1 0 0"/>
                <a:gd name="G64" fmla="*/ 1 51565 51712"/>
                <a:gd name="G65" fmla="+- 1 0 0"/>
                <a:gd name="G66" fmla="+- 1 0 0"/>
                <a:gd name="G67" fmla="+- 1 0 0"/>
                <a:gd name="G68" fmla="+- 1 0 0"/>
                <a:gd name="G69" fmla="+- 1 0 0"/>
                <a:gd name="G70" fmla="+- 1 0 0"/>
                <a:gd name="G71" fmla="+- 1 0 0"/>
                <a:gd name="G72" fmla="+- 1 0 0"/>
                <a:gd name="G73" fmla="+- 1 0 0"/>
                <a:gd name="G74" fmla="+- 1 0 0"/>
                <a:gd name="G75" fmla="+- 1 0 0"/>
                <a:gd name="G76" fmla="+- 1 0 0"/>
                <a:gd name="G77" fmla="+- 1 0 0"/>
                <a:gd name="G78" fmla="+- 1 0 0"/>
                <a:gd name="G79" fmla="+- 1 0 0"/>
                <a:gd name="G80" fmla="+- 1 0 0"/>
                <a:gd name="T0" fmla="*/ 2147483647 w 5216"/>
                <a:gd name="T1" fmla="*/ 2147483647 h 762"/>
                <a:gd name="T2" fmla="*/ 2147483647 w 5216"/>
                <a:gd name="T3" fmla="*/ 2147483647 h 762"/>
                <a:gd name="T4" fmla="*/ 2147483647 w 5216"/>
                <a:gd name="T5" fmla="*/ 2147483647 h 762"/>
                <a:gd name="T6" fmla="*/ 2147483647 w 5216"/>
                <a:gd name="T7" fmla="*/ 2147483647 h 762"/>
                <a:gd name="T8" fmla="*/ 2147483647 w 5216"/>
                <a:gd name="T9" fmla="*/ 2147483647 h 762"/>
                <a:gd name="T10" fmla="*/ 2147483647 w 5216"/>
                <a:gd name="T11" fmla="*/ 2147483647 h 762"/>
                <a:gd name="T12" fmla="*/ 2147483647 w 5216"/>
                <a:gd name="T13" fmla="*/ 2147483647 h 762"/>
                <a:gd name="T14" fmla="*/ 2147483647 w 5216"/>
                <a:gd name="T15" fmla="*/ 2147483647 h 762"/>
                <a:gd name="T16" fmla="*/ 2147483647 w 5216"/>
                <a:gd name="T17" fmla="*/ 2147483647 h 762"/>
                <a:gd name="T18" fmla="*/ 2147483647 w 5216"/>
                <a:gd name="T19" fmla="*/ 2147483647 h 762"/>
                <a:gd name="T20" fmla="*/ 2147483647 w 5216"/>
                <a:gd name="T21" fmla="*/ 2147483647 h 762"/>
                <a:gd name="T22" fmla="*/ 2147483647 w 5216"/>
                <a:gd name="T23" fmla="*/ 2147483647 h 762"/>
                <a:gd name="T24" fmla="*/ 2147483647 w 5216"/>
                <a:gd name="T25" fmla="*/ 2147483647 h 762"/>
                <a:gd name="T26" fmla="*/ 2147483647 w 5216"/>
                <a:gd name="T27" fmla="*/ 0 h 762"/>
                <a:gd name="T28" fmla="*/ 2147483647 w 5216"/>
                <a:gd name="T29" fmla="*/ 2147483647 h 762"/>
                <a:gd name="T30" fmla="*/ 2147483647 w 5216"/>
                <a:gd name="T31" fmla="*/ 2147483647 h 762"/>
                <a:gd name="T32" fmla="*/ 0 w 5216"/>
                <a:gd name="T33" fmla="*/ 2147483647 h 762"/>
                <a:gd name="T34" fmla="*/ 2147483647 w 5216"/>
                <a:gd name="T35" fmla="*/ 2147483647 h 762"/>
                <a:gd name="T36" fmla="*/ 2147483647 w 5216"/>
                <a:gd name="T37" fmla="*/ 2147483647 h 762"/>
                <a:gd name="T38" fmla="*/ 2147483647 w 5216"/>
                <a:gd name="T39" fmla="*/ 2147483647 h 762"/>
                <a:gd name="T40" fmla="*/ 2147483647 w 5216"/>
                <a:gd name="T41" fmla="*/ 2147483647 h 762"/>
                <a:gd name="T42" fmla="*/ 2147483647 w 5216"/>
                <a:gd name="T43" fmla="*/ 2147483647 h 762"/>
                <a:gd name="T44" fmla="*/ 2147483647 w 5216"/>
                <a:gd name="T45" fmla="*/ 2147483647 h 762"/>
                <a:gd name="T46" fmla="*/ 2147483647 w 5216"/>
                <a:gd name="T47" fmla="*/ 2147483647 h 762"/>
                <a:gd name="T48" fmla="*/ 2147483647 w 5216"/>
                <a:gd name="T49" fmla="*/ 2147483647 h 762"/>
                <a:gd name="T50" fmla="*/ 2147483647 w 5216"/>
                <a:gd name="T51" fmla="*/ 2147483647 h 762"/>
                <a:gd name="T52" fmla="*/ 2147483647 w 5216"/>
                <a:gd name="T53" fmla="*/ 2147483647 h 762"/>
                <a:gd name="T54" fmla="*/ 2147483647 w 5216"/>
                <a:gd name="T55" fmla="*/ 2147483647 h 762"/>
                <a:gd name="T56" fmla="*/ 2147483647 w 5216"/>
                <a:gd name="T57" fmla="*/ 2147483647 h 762"/>
                <a:gd name="T58" fmla="*/ 2147483647 w 5216"/>
                <a:gd name="T59" fmla="*/ 2147483647 h 762"/>
                <a:gd name="T60" fmla="*/ 2147483647 w 5216"/>
                <a:gd name="T61" fmla="*/ 2147483647 h 762"/>
                <a:gd name="T62" fmla="*/ 2147483647 w 5216"/>
                <a:gd name="T63" fmla="*/ 2147483647 h 762"/>
                <a:gd name="T64" fmla="*/ 2147483647 w 5216"/>
                <a:gd name="T65" fmla="*/ 2147483647 h 762"/>
                <a:gd name="T66" fmla="*/ 2147483647 w 5216"/>
                <a:gd name="T67" fmla="*/ 2147483647 h 762"/>
                <a:gd name="T68" fmla="*/ 2147483647 w 5216"/>
                <a:gd name="T69" fmla="*/ 2147483647 h 762"/>
                <a:gd name="T70" fmla="*/ 2147483647 w 5216"/>
                <a:gd name="T71" fmla="*/ 2147483647 h 762"/>
                <a:gd name="T72" fmla="*/ 0 w 5216"/>
                <a:gd name="T73" fmla="*/ 0 h 762"/>
                <a:gd name="T74" fmla="*/ 5216 w 5216"/>
                <a:gd name="T75" fmla="*/ 762 h 7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T72" t="T73" r="T74" b="T75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rgbClr val="C6E7FC">
                <a:alpha val="39999"/>
              </a:srgbClr>
            </a:solidFill>
            <a:ln w="9525" cap="flat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buClr>
                  <a:srgbClr val="000000"/>
                </a:buClr>
                <a:buSzPct val="100000"/>
                <a:buFont typeface="Times New Roman" pitchFamily="16" charset="0"/>
                <a:buNone/>
                <a:defRPr/>
              </a:pPr>
              <a:endParaRPr lang="ru-RU"/>
            </a:p>
          </p:txBody>
        </p:sp>
        <p:sp>
          <p:nvSpPr>
            <p:cNvPr id="11269" name="AutoShape 5"/>
            <p:cNvSpPr>
              <a:spLocks noChangeArrowheads="1"/>
            </p:cNvSpPr>
            <p:nvPr/>
          </p:nvSpPr>
          <p:spPr bwMode="auto">
            <a:xfrm>
              <a:off x="1337" y="1435"/>
              <a:ext cx="2581" cy="648"/>
            </a:xfrm>
            <a:custGeom>
              <a:avLst/>
              <a:gdLst>
                <a:gd name="G0" fmla="*/ 1 0 51712"/>
                <a:gd name="G1" fmla="+- 1 0 0"/>
                <a:gd name="G2" fmla="+- 1 0 0"/>
                <a:gd name="G3" fmla="+- 1 0 0"/>
                <a:gd name="G4" fmla="+- 1 0 0"/>
                <a:gd name="G5" fmla="+- 1 0 0"/>
                <a:gd name="G6" fmla="+- 1 0 0"/>
                <a:gd name="G7" fmla="+- 1 0 0"/>
                <a:gd name="G8" fmla="*/ 1 38563 22848"/>
                <a:gd name="G9" fmla="*/ 1 6295 25856"/>
                <a:gd name="G10" fmla="*/ G9 1 180"/>
                <a:gd name="G11" fmla="*/ G8 1 G10"/>
                <a:gd name="G12" fmla="*/ 1 10035 49664"/>
                <a:gd name="G13" fmla="+- 1 0 0"/>
                <a:gd name="G14" fmla="+- 1 0 0"/>
                <a:gd name="G15" fmla="+- 1 0 0"/>
                <a:gd name="G16" fmla="+- 1 0 0"/>
                <a:gd name="G17" fmla="+- 1 0 0"/>
                <a:gd name="G18" fmla="+- 1 0 0"/>
                <a:gd name="G19" fmla="*/ 1 16385 2"/>
                <a:gd name="G20" fmla="+- 1 0 0"/>
                <a:gd name="G21" fmla="+- 1 0 0"/>
                <a:gd name="G22" fmla="+- 1 0 0"/>
                <a:gd name="G23" fmla="+- 1 0 0"/>
                <a:gd name="G24" fmla="+- 1 0 0"/>
                <a:gd name="G25" fmla="+- 1 0 0"/>
                <a:gd name="G26" fmla="+- 1 0 0"/>
                <a:gd name="G27" fmla="+- 1 0 0"/>
                <a:gd name="G28" fmla="+- 32768 0 0"/>
                <a:gd name="G29" fmla="+- 32768 0 0"/>
                <a:gd name="G30" fmla="+- 1 0 0"/>
                <a:gd name="G31" fmla="+- 1 0 0"/>
                <a:gd name="G32" fmla="+- 1 0 0"/>
                <a:gd name="G33" fmla="+- 1 0 0"/>
                <a:gd name="T0" fmla="*/ 0 w 5144"/>
                <a:gd name="T1" fmla="*/ 2147483647 h 694"/>
                <a:gd name="T2" fmla="*/ 0 w 5144"/>
                <a:gd name="T3" fmla="*/ 2147483647 h 694"/>
                <a:gd name="T4" fmla="*/ 2147483647 w 5144"/>
                <a:gd name="T5" fmla="*/ 2147483647 h 694"/>
                <a:gd name="T6" fmla="*/ 2147483647 w 5144"/>
                <a:gd name="T7" fmla="*/ 2147483647 h 694"/>
                <a:gd name="T8" fmla="*/ 2147483647 w 5144"/>
                <a:gd name="T9" fmla="*/ 2147483647 h 694"/>
                <a:gd name="T10" fmla="*/ 2147483647 w 5144"/>
                <a:gd name="T11" fmla="*/ 2147483647 h 694"/>
                <a:gd name="T12" fmla="*/ 2147483647 w 5144"/>
                <a:gd name="T13" fmla="*/ 2147483647 h 694"/>
                <a:gd name="T14" fmla="*/ 2147483647 w 5144"/>
                <a:gd name="T15" fmla="*/ 2147483647 h 694"/>
                <a:gd name="T16" fmla="*/ 2147483647 w 5144"/>
                <a:gd name="T17" fmla="*/ 2147483647 h 694"/>
                <a:gd name="T18" fmla="*/ 2147483647 w 5144"/>
                <a:gd name="T19" fmla="*/ 2147483647 h 694"/>
                <a:gd name="T20" fmla="*/ 2147483647 w 5144"/>
                <a:gd name="T21" fmla="*/ 2147483647 h 694"/>
                <a:gd name="T22" fmla="*/ 2147483647 w 5144"/>
                <a:gd name="T23" fmla="*/ 2147483647 h 694"/>
                <a:gd name="T24" fmla="*/ 2147483647 w 5144"/>
                <a:gd name="T25" fmla="*/ 0 h 694"/>
                <a:gd name="T26" fmla="*/ 2147483647 w 5144"/>
                <a:gd name="T27" fmla="*/ 2147483647 h 694"/>
                <a:gd name="T28" fmla="*/ 2147483647 w 5144"/>
                <a:gd name="T29" fmla="*/ 2147483647 h 694"/>
                <a:gd name="T30" fmla="*/ 2147483647 w 5144"/>
                <a:gd name="T31" fmla="*/ 2147483647 h 694"/>
                <a:gd name="T32" fmla="*/ 2147483647 w 5144"/>
                <a:gd name="T33" fmla="*/ 2147483647 h 694"/>
                <a:gd name="T34" fmla="*/ 2147483647 w 5144"/>
                <a:gd name="T35" fmla="*/ 2147483647 h 694"/>
                <a:gd name="T36" fmla="*/ 2147483647 w 5144"/>
                <a:gd name="T37" fmla="*/ 2147483647 h 694"/>
                <a:gd name="T38" fmla="*/ 2147483647 w 5144"/>
                <a:gd name="T39" fmla="*/ 2147483647 h 694"/>
                <a:gd name="T40" fmla="*/ 2147483647 w 5144"/>
                <a:gd name="T41" fmla="*/ 2147483647 h 694"/>
                <a:gd name="T42" fmla="*/ 2147483647 w 5144"/>
                <a:gd name="T43" fmla="*/ 2147483647 h 694"/>
                <a:gd name="T44" fmla="*/ 2147483647 w 5144"/>
                <a:gd name="T45" fmla="*/ 2147483647 h 694"/>
                <a:gd name="T46" fmla="*/ 2147483647 w 5144"/>
                <a:gd name="T47" fmla="*/ 2147483647 h 694"/>
                <a:gd name="T48" fmla="*/ 2147483647 w 5144"/>
                <a:gd name="T49" fmla="*/ 2147483647 h 694"/>
                <a:gd name="T50" fmla="*/ 2147483647 w 5144"/>
                <a:gd name="T51" fmla="*/ 2147483647 h 694"/>
                <a:gd name="T52" fmla="*/ 2147483647 w 5144"/>
                <a:gd name="T53" fmla="*/ 2147483647 h 694"/>
                <a:gd name="T54" fmla="*/ 2147483647 w 5144"/>
                <a:gd name="T55" fmla="*/ 2147483647 h 694"/>
                <a:gd name="T56" fmla="*/ 2147483647 w 5144"/>
                <a:gd name="T57" fmla="*/ 2147483647 h 694"/>
                <a:gd name="T58" fmla="*/ 2147483647 w 5144"/>
                <a:gd name="T59" fmla="*/ 2147483647 h 694"/>
                <a:gd name="T60" fmla="*/ 2147483647 w 5144"/>
                <a:gd name="T61" fmla="*/ 2147483647 h 694"/>
                <a:gd name="T62" fmla="*/ 0 w 5144"/>
                <a:gd name="T63" fmla="*/ 0 h 694"/>
                <a:gd name="T64" fmla="*/ 5144 w 5144"/>
                <a:gd name="T65" fmla="*/ 694 h 6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T62" t="T63" r="T64" b="T65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9360" cap="sq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buClr>
                  <a:srgbClr val="000000"/>
                </a:buClr>
                <a:buSzPct val="100000"/>
                <a:buFont typeface="Times New Roman" pitchFamily="16" charset="0"/>
                <a:buNone/>
                <a:defRPr/>
              </a:pPr>
              <a:endParaRPr lang="ru-RU"/>
            </a:p>
          </p:txBody>
        </p:sp>
        <p:sp>
          <p:nvSpPr>
            <p:cNvPr id="11270" name="AutoShape 6"/>
            <p:cNvSpPr>
              <a:spLocks noChangeArrowheads="1"/>
            </p:cNvSpPr>
            <p:nvPr/>
          </p:nvSpPr>
          <p:spPr bwMode="auto">
            <a:xfrm>
              <a:off x="2650" y="1424"/>
              <a:ext cx="1561" cy="545"/>
            </a:xfrm>
            <a:custGeom>
              <a:avLst/>
              <a:gdLst>
                <a:gd name="G0" fmla="*/ 1 0 51712"/>
                <a:gd name="G1" fmla="+- 1 0 0"/>
                <a:gd name="G2" fmla="+- 1 0 0"/>
                <a:gd name="G3" fmla="+- 1 0 0"/>
                <a:gd name="G4" fmla="+- 1 0 0"/>
                <a:gd name="G5" fmla="+- 1 0 0"/>
                <a:gd name="G6" fmla="+- 1 0 0"/>
                <a:gd name="G7" fmla="+- 1 0 0"/>
                <a:gd name="G8" fmla="+- 1 0 0"/>
                <a:gd name="G9" fmla="+- 1 0 0"/>
                <a:gd name="G10" fmla="+- 1 0 0"/>
                <a:gd name="G11" fmla="+- 1 0 0"/>
                <a:gd name="G12" fmla="+- 1 0 0"/>
                <a:gd name="G13" fmla="+- 1 0 0"/>
                <a:gd name="G14" fmla="+- 1 0 0"/>
                <a:gd name="G15" fmla="*/ 1 28513 57600"/>
                <a:gd name="G16" fmla="+- 1 0 0"/>
                <a:gd name="G17" fmla="+- 32766 0 0"/>
                <a:gd name="G18" fmla="+- 32767 0 0"/>
                <a:gd name="G19" fmla="+- 1 0 0"/>
                <a:gd name="T0" fmla="*/ 0 w 3112"/>
                <a:gd name="T1" fmla="*/ 2147483647 h 584"/>
                <a:gd name="T2" fmla="*/ 0 w 3112"/>
                <a:gd name="T3" fmla="*/ 2147483647 h 584"/>
                <a:gd name="T4" fmla="*/ 2147483647 w 3112"/>
                <a:gd name="T5" fmla="*/ 2147483647 h 584"/>
                <a:gd name="T6" fmla="*/ 2147483647 w 3112"/>
                <a:gd name="T7" fmla="*/ 2147483647 h 584"/>
                <a:gd name="T8" fmla="*/ 2147483647 w 3112"/>
                <a:gd name="T9" fmla="*/ 2147483647 h 584"/>
                <a:gd name="T10" fmla="*/ 2147483647 w 3112"/>
                <a:gd name="T11" fmla="*/ 2147483647 h 584"/>
                <a:gd name="T12" fmla="*/ 2147483647 w 3112"/>
                <a:gd name="T13" fmla="*/ 2147483647 h 584"/>
                <a:gd name="T14" fmla="*/ 2147483647 w 3112"/>
                <a:gd name="T15" fmla="*/ 2147483647 h 584"/>
                <a:gd name="T16" fmla="*/ 2147483647 w 3112"/>
                <a:gd name="T17" fmla="*/ 2147483647 h 584"/>
                <a:gd name="T18" fmla="*/ 2147483647 w 3112"/>
                <a:gd name="T19" fmla="*/ 2147483647 h 584"/>
                <a:gd name="T20" fmla="*/ 2147483647 w 3112"/>
                <a:gd name="T21" fmla="*/ 2147483647 h 584"/>
                <a:gd name="T22" fmla="*/ 2147483647 w 3112"/>
                <a:gd name="T23" fmla="*/ 2147483647 h 584"/>
                <a:gd name="T24" fmla="*/ 2147483647 w 3112"/>
                <a:gd name="T25" fmla="*/ 2147483647 h 584"/>
                <a:gd name="T26" fmla="*/ 2147483647 w 3112"/>
                <a:gd name="T27" fmla="*/ 2147483647 h 584"/>
                <a:gd name="T28" fmla="*/ 2147483647 w 3112"/>
                <a:gd name="T29" fmla="*/ 2147483647 h 584"/>
                <a:gd name="T30" fmla="*/ 2147483647 w 3112"/>
                <a:gd name="T31" fmla="*/ 2147483647 h 584"/>
                <a:gd name="T32" fmla="*/ 2147483647 w 3112"/>
                <a:gd name="T33" fmla="*/ 2147483647 h 584"/>
                <a:gd name="T34" fmla="*/ 2147483647 w 3112"/>
                <a:gd name="T35" fmla="*/ 2147483647 h 584"/>
                <a:gd name="T36" fmla="*/ 2147483647 w 3112"/>
                <a:gd name="T37" fmla="*/ 2147483647 h 584"/>
                <a:gd name="T38" fmla="*/ 2147483647 w 3112"/>
                <a:gd name="T39" fmla="*/ 0 h 584"/>
                <a:gd name="T40" fmla="*/ 0 w 3112"/>
                <a:gd name="T41" fmla="*/ 0 h 584"/>
                <a:gd name="T42" fmla="*/ 3112 w 3112"/>
                <a:gd name="T43" fmla="*/ 584 h 5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T40" t="T41" r="T42" b="T43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9360" cap="sq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buClr>
                  <a:srgbClr val="000000"/>
                </a:buClr>
                <a:buSzPct val="100000"/>
                <a:buFont typeface="Times New Roman" pitchFamily="16" charset="0"/>
                <a:buNone/>
                <a:defRPr/>
              </a:pPr>
              <a:endParaRPr lang="ru-RU"/>
            </a:p>
          </p:txBody>
        </p:sp>
      </p:grpSp>
      <p:sp>
        <p:nvSpPr>
          <p:cNvPr id="11272" name="AutoShape 8"/>
          <p:cNvSpPr>
            <a:spLocks noChangeArrowheads="1"/>
          </p:cNvSpPr>
          <p:nvPr/>
        </p:nvSpPr>
        <p:spPr bwMode="auto">
          <a:xfrm>
            <a:off x="171450" y="304800"/>
            <a:ext cx="6523038" cy="6316663"/>
          </a:xfrm>
          <a:prstGeom prst="roundRect">
            <a:avLst>
              <a:gd name="adj" fmla="val 1273"/>
            </a:avLst>
          </a:prstGeom>
          <a:gradFill rotWithShape="0">
            <a:gsLst>
              <a:gs pos="0">
                <a:srgbClr val="0293E0"/>
              </a:gs>
              <a:gs pos="100000">
                <a:srgbClr val="83D3FE"/>
              </a:gs>
            </a:gsLst>
            <a:lin ang="5400000" scaled="1"/>
          </a:gradFill>
          <a:ln w="9525" cap="flat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endParaRPr lang="ru-RU"/>
          </a:p>
        </p:txBody>
      </p:sp>
      <p:sp>
        <p:nvSpPr>
          <p:cNvPr id="11273" name="AutoShape 9"/>
          <p:cNvSpPr>
            <a:spLocks noChangeArrowheads="1"/>
          </p:cNvSpPr>
          <p:nvPr/>
        </p:nvSpPr>
        <p:spPr bwMode="auto">
          <a:xfrm>
            <a:off x="4535488" y="5605463"/>
            <a:ext cx="2157412" cy="952500"/>
          </a:xfrm>
          <a:custGeom>
            <a:avLst/>
            <a:gdLst>
              <a:gd name="G0" fmla="+- 1 0 0"/>
              <a:gd name="G1" fmla="+- 1 0 0"/>
              <a:gd name="G2" fmla="+- 1 0 0"/>
              <a:gd name="G3" fmla="+- 1 0 0"/>
              <a:gd name="G4" fmla="+- 1 0 0"/>
              <a:gd name="G5" fmla="+- 1 0 0"/>
              <a:gd name="G6" fmla="+- 1 0 0"/>
              <a:gd name="G7" fmla="+- 1 0 0"/>
              <a:gd name="G8" fmla="+- 1 0 0"/>
              <a:gd name="G9" fmla="+- 572 0 0"/>
              <a:gd name="G10" fmla="sin 55292 G9"/>
              <a:gd name="G11" fmla="+- 572 0 0"/>
              <a:gd name="G12" fmla="cos 54990 G11"/>
              <a:gd name="G13" fmla="+- G10 0 G12"/>
              <a:gd name="G14" fmla="*/ G13 65535 1"/>
              <a:gd name="G15" fmla="+- G14 10800 0"/>
              <a:gd name="G16" fmla="+- 1 0 0"/>
              <a:gd name="G17" fmla="+- 1 0 0"/>
              <a:gd name="G18" fmla="+- 1 0 0"/>
              <a:gd name="G19" fmla="+- 636 0 0"/>
              <a:gd name="G20" fmla="+- 1 0 0"/>
              <a:gd name="G21" fmla="+- 1 0 0"/>
              <a:gd name="G22" fmla="+- 1 0 0"/>
              <a:gd name="G23" fmla="+- 1 0 0"/>
              <a:gd name="G24" fmla="+- 1 0 0"/>
              <a:gd name="G25" fmla="+- 1 0 0"/>
              <a:gd name="G26" fmla="+- 1 0 0"/>
              <a:gd name="G27" fmla="+- 1 0 0"/>
              <a:gd name="G28" fmla="+- 1 0 0"/>
              <a:gd name="G29" fmla="+- 1 0 0"/>
              <a:gd name="G30" fmla="+- 1 0 0"/>
              <a:gd name="G31" fmla="+- 1 0 0"/>
              <a:gd name="G32" fmla="*/ 1 16385 2"/>
              <a:gd name="G33" fmla="+- 1 0 0"/>
              <a:gd name="G34" fmla="+- 1 0 0"/>
              <a:gd name="G35" fmla="+- 1 0 0"/>
              <a:gd name="G36" fmla="+- 1 0 0"/>
              <a:gd name="G37" fmla="+- 1 0 0"/>
              <a:gd name="G38" fmla="+- 1 0 0"/>
              <a:gd name="G39" fmla="+- 1 0 0"/>
              <a:gd name="G40" fmla="+- 1 0 0"/>
              <a:gd name="G41" fmla="+- 1 0 0"/>
              <a:gd name="G42" fmla="+- 1 0 0"/>
              <a:gd name="G43" fmla="+- 1 0 0"/>
              <a:gd name="G44" fmla="+- 1 0 0"/>
              <a:gd name="G45" fmla="+- 1 0 0"/>
              <a:gd name="G46" fmla="*/ 1 59207 25856"/>
              <a:gd name="G47" fmla="*/ 1 6295 25856"/>
              <a:gd name="G48" fmla="*/ G47 1 180"/>
              <a:gd name="G49" fmla="*/ G46 1 G48"/>
              <a:gd name="G50" fmla="+- 32766 0 0"/>
              <a:gd name="G51" fmla="+- 32767 0 0"/>
              <a:gd name="G52" fmla="+- 1 0 0"/>
              <a:gd name="G53" fmla="+- 1 0 0"/>
              <a:gd name="G54" fmla="+- 1 0 0"/>
              <a:gd name="G55" fmla="+- 1 0 0"/>
              <a:gd name="G56" fmla="+- 1 0 0"/>
              <a:gd name="G57" fmla="+- 1 0 0"/>
              <a:gd name="G58" fmla="+- 1 0 0"/>
              <a:gd name="G59" fmla="+- 1 0 0"/>
              <a:gd name="T0" fmla="*/ 2147483647 w 2706"/>
              <a:gd name="T1" fmla="*/ 0 h 640"/>
              <a:gd name="T2" fmla="*/ 2147483647 w 2706"/>
              <a:gd name="T3" fmla="*/ 0 h 640"/>
              <a:gd name="T4" fmla="*/ 2147483647 w 2706"/>
              <a:gd name="T5" fmla="*/ 2147483647 h 640"/>
              <a:gd name="T6" fmla="*/ 2147483647 w 2706"/>
              <a:gd name="T7" fmla="*/ 2147483647 h 640"/>
              <a:gd name="T8" fmla="*/ 2147483647 w 2706"/>
              <a:gd name="T9" fmla="*/ 2147483647 h 640"/>
              <a:gd name="T10" fmla="*/ 2147483647 w 2706"/>
              <a:gd name="T11" fmla="*/ 2147483647 h 640"/>
              <a:gd name="T12" fmla="*/ 2147483647 w 2706"/>
              <a:gd name="T13" fmla="*/ 2147483647 h 640"/>
              <a:gd name="T14" fmla="*/ 2147483647 w 2706"/>
              <a:gd name="T15" fmla="*/ 2147483647 h 640"/>
              <a:gd name="T16" fmla="*/ 2147483647 w 2706"/>
              <a:gd name="T17" fmla="*/ 2147483647 h 640"/>
              <a:gd name="T18" fmla="*/ 2147483647 w 2706"/>
              <a:gd name="T19" fmla="*/ 2147483647 h 640"/>
              <a:gd name="T20" fmla="*/ 2147483647 w 2706"/>
              <a:gd name="T21" fmla="*/ 2147483647 h 640"/>
              <a:gd name="T22" fmla="*/ 2147483647 w 2706"/>
              <a:gd name="T23" fmla="*/ 2147483647 h 640"/>
              <a:gd name="T24" fmla="*/ 2147483647 w 2706"/>
              <a:gd name="T25" fmla="*/ 2147483647 h 640"/>
              <a:gd name="T26" fmla="*/ 2147483647 w 2706"/>
              <a:gd name="T27" fmla="*/ 2147483647 h 640"/>
              <a:gd name="T28" fmla="*/ 2147483647 w 2706"/>
              <a:gd name="T29" fmla="*/ 2147483647 h 640"/>
              <a:gd name="T30" fmla="*/ 2147483647 w 2706"/>
              <a:gd name="T31" fmla="*/ 2147483647 h 640"/>
              <a:gd name="T32" fmla="*/ 2147483647 w 2706"/>
              <a:gd name="T33" fmla="*/ 2147483647 h 640"/>
              <a:gd name="T34" fmla="*/ 2147483647 w 2706"/>
              <a:gd name="T35" fmla="*/ 2147483647 h 640"/>
              <a:gd name="T36" fmla="*/ 0 w 2706"/>
              <a:gd name="T37" fmla="*/ 2147483647 h 640"/>
              <a:gd name="T38" fmla="*/ 0 w 2706"/>
              <a:gd name="T39" fmla="*/ 2147483647 h 640"/>
              <a:gd name="T40" fmla="*/ 2147483647 w 2706"/>
              <a:gd name="T41" fmla="*/ 2147483647 h 640"/>
              <a:gd name="T42" fmla="*/ 2147483647 w 2706"/>
              <a:gd name="T43" fmla="*/ 2147483647 h 640"/>
              <a:gd name="T44" fmla="*/ 2147483647 w 2706"/>
              <a:gd name="T45" fmla="*/ 2147483647 h 640"/>
              <a:gd name="T46" fmla="*/ 2147483647 w 2706"/>
              <a:gd name="T47" fmla="*/ 2147483647 h 640"/>
              <a:gd name="T48" fmla="*/ 2147483647 w 2706"/>
              <a:gd name="T49" fmla="*/ 2147483647 h 640"/>
              <a:gd name="T50" fmla="*/ 2147483647 w 2706"/>
              <a:gd name="T51" fmla="*/ 2147483647 h 640"/>
              <a:gd name="T52" fmla="*/ 2147483647 w 2706"/>
              <a:gd name="T53" fmla="*/ 2147483647 h 640"/>
              <a:gd name="T54" fmla="*/ 2147483647 w 2706"/>
              <a:gd name="T55" fmla="*/ 2147483647 h 640"/>
              <a:gd name="T56" fmla="*/ 2147483647 w 2706"/>
              <a:gd name="T57" fmla="*/ 2147483647 h 640"/>
              <a:gd name="T58" fmla="*/ 2147483647 w 2706"/>
              <a:gd name="T59" fmla="*/ 2147483647 h 640"/>
              <a:gd name="T60" fmla="*/ 2147483647 w 2706"/>
              <a:gd name="T61" fmla="*/ 2147483647 h 640"/>
              <a:gd name="T62" fmla="*/ 2147483647 w 2706"/>
              <a:gd name="T63" fmla="*/ 2147483647 h 640"/>
              <a:gd name="T64" fmla="*/ 2147483647 w 2706"/>
              <a:gd name="T65" fmla="*/ 2147483647 h 640"/>
              <a:gd name="T66" fmla="*/ 2147483647 w 2706"/>
              <a:gd name="T67" fmla="*/ 2147483647 h 640"/>
              <a:gd name="T68" fmla="*/ 2147483647 w 2706"/>
              <a:gd name="T69" fmla="*/ 2147483647 h 640"/>
              <a:gd name="T70" fmla="*/ 2147483647 w 2706"/>
              <a:gd name="T71" fmla="*/ 2147483647 h 640"/>
              <a:gd name="T72" fmla="*/ 2147483647 w 2706"/>
              <a:gd name="T73" fmla="*/ 2147483647 h 640"/>
              <a:gd name="T74" fmla="*/ 2147483647 w 2706"/>
              <a:gd name="T75" fmla="*/ 2147483647 h 640"/>
              <a:gd name="T76" fmla="*/ 2147483647 w 2706"/>
              <a:gd name="T77" fmla="*/ 2147483647 h 640"/>
              <a:gd name="T78" fmla="*/ 2147483647 w 2706"/>
              <a:gd name="T79" fmla="*/ 2147483647 h 640"/>
              <a:gd name="T80" fmla="*/ 2147483647 w 2706"/>
              <a:gd name="T81" fmla="*/ 2147483647 h 640"/>
              <a:gd name="T82" fmla="*/ 2147483647 w 2706"/>
              <a:gd name="T83" fmla="*/ 2147483647 h 640"/>
              <a:gd name="T84" fmla="*/ 2147483647 w 2706"/>
              <a:gd name="T85" fmla="*/ 2147483647 h 640"/>
              <a:gd name="T86" fmla="*/ 2147483647 w 2706"/>
              <a:gd name="T87" fmla="*/ 2147483647 h 640"/>
              <a:gd name="T88" fmla="*/ 2147483647 w 2706"/>
              <a:gd name="T89" fmla="*/ 2147483647 h 640"/>
              <a:gd name="T90" fmla="*/ 2147483647 w 2706"/>
              <a:gd name="T91" fmla="*/ 2147483647 h 640"/>
              <a:gd name="T92" fmla="*/ 2147483647 w 2706"/>
              <a:gd name="T93" fmla="*/ 2147483647 h 640"/>
              <a:gd name="T94" fmla="*/ 2147483647 w 2706"/>
              <a:gd name="T95" fmla="*/ 2147483647 h 640"/>
              <a:gd name="T96" fmla="*/ 2147483647 w 2706"/>
              <a:gd name="T97" fmla="*/ 2147483647 h 640"/>
              <a:gd name="T98" fmla="*/ 2147483647 w 2706"/>
              <a:gd name="T99" fmla="*/ 2147483647 h 640"/>
              <a:gd name="T100" fmla="*/ 2147483647 w 2706"/>
              <a:gd name="T101" fmla="*/ 2147483647 h 640"/>
              <a:gd name="T102" fmla="*/ 2147483647 w 2706"/>
              <a:gd name="T103" fmla="*/ 2147483647 h 640"/>
              <a:gd name="T104" fmla="*/ 2147483647 w 2706"/>
              <a:gd name="T105" fmla="*/ 2147483647 h 640"/>
              <a:gd name="T106" fmla="*/ 2147483647 w 2706"/>
              <a:gd name="T107" fmla="*/ 0 h 640"/>
              <a:gd name="T108" fmla="*/ 2147483647 w 2706"/>
              <a:gd name="T109" fmla="*/ 0 h 640"/>
              <a:gd name="T110" fmla="*/ 2147483647 w 2706"/>
              <a:gd name="T111" fmla="*/ 0 h 640"/>
              <a:gd name="T112" fmla="*/ 2147483647 w 2706"/>
              <a:gd name="T113" fmla="*/ 0 h 640"/>
              <a:gd name="T114" fmla="*/ 0 w 2706"/>
              <a:gd name="T115" fmla="*/ 0 h 640"/>
              <a:gd name="T116" fmla="*/ 2706 w 2706"/>
              <a:gd name="T117" fmla="*/ 640 h 6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</a:cxnLst>
            <a:rect l="T114" t="T115" r="T116" b="T117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6" y="388"/>
                </a:lnTo>
                <a:lnTo>
                  <a:pt x="2706" y="0"/>
                </a:lnTo>
                <a:lnTo>
                  <a:pt x="2700" y="0"/>
                </a:lnTo>
                <a:close/>
              </a:path>
            </a:pathLst>
          </a:custGeom>
          <a:solidFill>
            <a:srgbClr val="C6E7FC">
              <a:alpha val="28999"/>
            </a:srgbClr>
          </a:solidFill>
          <a:ln w="9525" cap="flat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endParaRPr lang="ru-RU"/>
          </a:p>
        </p:txBody>
      </p:sp>
      <p:sp>
        <p:nvSpPr>
          <p:cNvPr id="11274" name="AutoShape 10"/>
          <p:cNvSpPr>
            <a:spLocks noChangeArrowheads="1"/>
          </p:cNvSpPr>
          <p:nvPr/>
        </p:nvSpPr>
        <p:spPr bwMode="auto">
          <a:xfrm>
            <a:off x="1965325" y="5434013"/>
            <a:ext cx="4157663" cy="1133475"/>
          </a:xfrm>
          <a:custGeom>
            <a:avLst/>
            <a:gdLst>
              <a:gd name="G0" fmla="+- 1 0 0"/>
              <a:gd name="G1" fmla="+- 1 0 0"/>
              <a:gd name="G2" fmla="+- 610 0 0"/>
              <a:gd name="G3" fmla="sin 55388 G2"/>
              <a:gd name="G4" fmla="+- 610 0 0"/>
              <a:gd name="G5" fmla="cos 59214 G4"/>
              <a:gd name="G6" fmla="+- G3 0 G5"/>
              <a:gd name="G7" fmla="*/ G6 65535 1"/>
              <a:gd name="G8" fmla="+- G7 10800 0"/>
              <a:gd name="G9" fmla="+- 1 0 0"/>
              <a:gd name="G10" fmla="+- 1 0 0"/>
              <a:gd name="G11" fmla="+- 266 0 0"/>
              <a:gd name="G12" fmla="sin 55032 G11"/>
              <a:gd name="G13" fmla="+- 266 0 0"/>
              <a:gd name="G14" fmla="cos 57548 G13"/>
              <a:gd name="G15" fmla="+- G12 0 G14"/>
              <a:gd name="G16" fmla="*/ G15 65535 1"/>
              <a:gd name="G17" fmla="+- G16 10800 0"/>
              <a:gd name="G18" fmla="+- 1 0 0"/>
              <a:gd name="G19" fmla="+- 1 0 0"/>
              <a:gd name="G20" fmla="+- 1 0 0"/>
              <a:gd name="G21" fmla="+- 1 0 0"/>
              <a:gd name="G22" fmla="+- 1 0 0"/>
              <a:gd name="G23" fmla="+- 1 0 0"/>
              <a:gd name="G24" fmla="+- 1 0 0"/>
              <a:gd name="G25" fmla="+- 1 0 0"/>
              <a:gd name="G26" fmla="+- 1 0 0"/>
              <a:gd name="G27" fmla="+- 1 0 0"/>
              <a:gd name="G28" fmla="+- 1 0 0"/>
              <a:gd name="G29" fmla="+- 1 0 0"/>
              <a:gd name="G30" fmla="+- 1 0 0"/>
              <a:gd name="G31" fmla="+- 1 0 0"/>
              <a:gd name="G32" fmla="+- 1 0 0"/>
              <a:gd name="G33" fmla="+- 1 0 0"/>
              <a:gd name="G34" fmla="+- 1 0 0"/>
              <a:gd name="G35" fmla="+- 1 0 0"/>
              <a:gd name="G36" fmla="+- 1 0 0"/>
              <a:gd name="G37" fmla="+- 1 0 0"/>
              <a:gd name="G38" fmla="+- 1 0 0"/>
              <a:gd name="G39" fmla="+- 1 0 0"/>
              <a:gd name="G40" fmla="+- 1 0 0"/>
              <a:gd name="G41" fmla="+- 1 0 0"/>
              <a:gd name="G42" fmla="+- 1 0 0"/>
              <a:gd name="G43" fmla="+- 1 0 0"/>
              <a:gd name="G44" fmla="+- 1 0 0"/>
              <a:gd name="G45" fmla="+- 1 0 0"/>
              <a:gd name="G46" fmla="+- 1 0 0"/>
              <a:gd name="G47" fmla="*/ 1 16385 2"/>
              <a:gd name="G48" fmla="+- 1 0 0"/>
              <a:gd name="G49" fmla="+- 1 0 0"/>
              <a:gd name="G50" fmla="+- 1 0 0"/>
              <a:gd name="G51" fmla="+- 1 0 0"/>
              <a:gd name="G52" fmla="+- 1 0 0"/>
              <a:gd name="G53" fmla="+- 1 0 0"/>
              <a:gd name="G54" fmla="+- 1 0 0"/>
              <a:gd name="G55" fmla="+- 1 0 0"/>
              <a:gd name="G56" fmla="+- 1 0 0"/>
              <a:gd name="G57" fmla="+- 1 0 0"/>
              <a:gd name="G58" fmla="+- 1 0 0"/>
              <a:gd name="G59" fmla="+- 1 0 0"/>
              <a:gd name="G60" fmla="+- 1 0 0"/>
              <a:gd name="G61" fmla="+- 1 0 0"/>
              <a:gd name="G62" fmla="+- 1 0 0"/>
              <a:gd name="G63" fmla="+- 1 0 0"/>
              <a:gd name="G64" fmla="*/ 1 51565 51712"/>
              <a:gd name="G65" fmla="+- 1 0 0"/>
              <a:gd name="G66" fmla="+- 1 0 0"/>
              <a:gd name="G67" fmla="+- 1 0 0"/>
              <a:gd name="G68" fmla="+- 1 0 0"/>
              <a:gd name="G69" fmla="+- 1 0 0"/>
              <a:gd name="G70" fmla="+- 1 0 0"/>
              <a:gd name="G71" fmla="+- 1 0 0"/>
              <a:gd name="G72" fmla="+- 1 0 0"/>
              <a:gd name="G73" fmla="+- 1 0 0"/>
              <a:gd name="G74" fmla="+- 1 0 0"/>
              <a:gd name="G75" fmla="+- 1 0 0"/>
              <a:gd name="G76" fmla="+- 1 0 0"/>
              <a:gd name="G77" fmla="+- 1 0 0"/>
              <a:gd name="G78" fmla="+- 1 0 0"/>
              <a:gd name="G79" fmla="+- 1 0 0"/>
              <a:gd name="G80" fmla="+- 1 0 0"/>
              <a:gd name="T0" fmla="*/ 2147483647 w 5216"/>
              <a:gd name="T1" fmla="*/ 2147483647 h 762"/>
              <a:gd name="T2" fmla="*/ 2147483647 w 5216"/>
              <a:gd name="T3" fmla="*/ 2147483647 h 762"/>
              <a:gd name="T4" fmla="*/ 2147483647 w 5216"/>
              <a:gd name="T5" fmla="*/ 2147483647 h 762"/>
              <a:gd name="T6" fmla="*/ 2147483647 w 5216"/>
              <a:gd name="T7" fmla="*/ 2147483647 h 762"/>
              <a:gd name="T8" fmla="*/ 2147483647 w 5216"/>
              <a:gd name="T9" fmla="*/ 2147483647 h 762"/>
              <a:gd name="T10" fmla="*/ 2147483647 w 5216"/>
              <a:gd name="T11" fmla="*/ 2147483647 h 762"/>
              <a:gd name="T12" fmla="*/ 2147483647 w 5216"/>
              <a:gd name="T13" fmla="*/ 2147483647 h 762"/>
              <a:gd name="T14" fmla="*/ 2147483647 w 5216"/>
              <a:gd name="T15" fmla="*/ 2147483647 h 762"/>
              <a:gd name="T16" fmla="*/ 2147483647 w 5216"/>
              <a:gd name="T17" fmla="*/ 2147483647 h 762"/>
              <a:gd name="T18" fmla="*/ 2147483647 w 5216"/>
              <a:gd name="T19" fmla="*/ 2147483647 h 762"/>
              <a:gd name="T20" fmla="*/ 2147483647 w 5216"/>
              <a:gd name="T21" fmla="*/ 2147483647 h 762"/>
              <a:gd name="T22" fmla="*/ 2147483647 w 5216"/>
              <a:gd name="T23" fmla="*/ 2147483647 h 762"/>
              <a:gd name="T24" fmla="*/ 2147483647 w 5216"/>
              <a:gd name="T25" fmla="*/ 2147483647 h 762"/>
              <a:gd name="T26" fmla="*/ 2147483647 w 5216"/>
              <a:gd name="T27" fmla="*/ 0 h 762"/>
              <a:gd name="T28" fmla="*/ 2147483647 w 5216"/>
              <a:gd name="T29" fmla="*/ 2147483647 h 762"/>
              <a:gd name="T30" fmla="*/ 2147483647 w 5216"/>
              <a:gd name="T31" fmla="*/ 2147483647 h 762"/>
              <a:gd name="T32" fmla="*/ 0 w 5216"/>
              <a:gd name="T33" fmla="*/ 2147483647 h 762"/>
              <a:gd name="T34" fmla="*/ 2147483647 w 5216"/>
              <a:gd name="T35" fmla="*/ 2147483647 h 762"/>
              <a:gd name="T36" fmla="*/ 2147483647 w 5216"/>
              <a:gd name="T37" fmla="*/ 2147483647 h 762"/>
              <a:gd name="T38" fmla="*/ 2147483647 w 5216"/>
              <a:gd name="T39" fmla="*/ 2147483647 h 762"/>
              <a:gd name="T40" fmla="*/ 2147483647 w 5216"/>
              <a:gd name="T41" fmla="*/ 2147483647 h 762"/>
              <a:gd name="T42" fmla="*/ 2147483647 w 5216"/>
              <a:gd name="T43" fmla="*/ 2147483647 h 762"/>
              <a:gd name="T44" fmla="*/ 2147483647 w 5216"/>
              <a:gd name="T45" fmla="*/ 2147483647 h 762"/>
              <a:gd name="T46" fmla="*/ 2147483647 w 5216"/>
              <a:gd name="T47" fmla="*/ 2147483647 h 762"/>
              <a:gd name="T48" fmla="*/ 2147483647 w 5216"/>
              <a:gd name="T49" fmla="*/ 2147483647 h 762"/>
              <a:gd name="T50" fmla="*/ 2147483647 w 5216"/>
              <a:gd name="T51" fmla="*/ 2147483647 h 762"/>
              <a:gd name="T52" fmla="*/ 2147483647 w 5216"/>
              <a:gd name="T53" fmla="*/ 2147483647 h 762"/>
              <a:gd name="T54" fmla="*/ 2147483647 w 5216"/>
              <a:gd name="T55" fmla="*/ 2147483647 h 762"/>
              <a:gd name="T56" fmla="*/ 2147483647 w 5216"/>
              <a:gd name="T57" fmla="*/ 2147483647 h 762"/>
              <a:gd name="T58" fmla="*/ 2147483647 w 5216"/>
              <a:gd name="T59" fmla="*/ 2147483647 h 762"/>
              <a:gd name="T60" fmla="*/ 2147483647 w 5216"/>
              <a:gd name="T61" fmla="*/ 2147483647 h 762"/>
              <a:gd name="T62" fmla="*/ 2147483647 w 5216"/>
              <a:gd name="T63" fmla="*/ 2147483647 h 762"/>
              <a:gd name="T64" fmla="*/ 2147483647 w 5216"/>
              <a:gd name="T65" fmla="*/ 2147483647 h 762"/>
              <a:gd name="T66" fmla="*/ 2147483647 w 5216"/>
              <a:gd name="T67" fmla="*/ 2147483647 h 762"/>
              <a:gd name="T68" fmla="*/ 2147483647 w 5216"/>
              <a:gd name="T69" fmla="*/ 2147483647 h 762"/>
              <a:gd name="T70" fmla="*/ 2147483647 w 5216"/>
              <a:gd name="T71" fmla="*/ 2147483647 h 762"/>
              <a:gd name="T72" fmla="*/ 0 w 5216"/>
              <a:gd name="T73" fmla="*/ 0 h 762"/>
              <a:gd name="T74" fmla="*/ 5216 w 5216"/>
              <a:gd name="T75" fmla="*/ 762 h 7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T72" t="T73" r="T74" b="T75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close/>
              </a:path>
            </a:pathLst>
          </a:custGeom>
          <a:solidFill>
            <a:srgbClr val="C6E7FC">
              <a:alpha val="39999"/>
            </a:srgbClr>
          </a:solidFill>
          <a:ln w="9525" cap="flat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endParaRPr lang="ru-RU"/>
          </a:p>
        </p:txBody>
      </p:sp>
      <p:sp>
        <p:nvSpPr>
          <p:cNvPr id="11275" name="AutoShape 11"/>
          <p:cNvSpPr>
            <a:spLocks noChangeArrowheads="1"/>
          </p:cNvSpPr>
          <p:nvPr/>
        </p:nvSpPr>
        <p:spPr bwMode="auto">
          <a:xfrm>
            <a:off x="2122488" y="5449888"/>
            <a:ext cx="4100512" cy="1033462"/>
          </a:xfrm>
          <a:custGeom>
            <a:avLst/>
            <a:gdLst>
              <a:gd name="G0" fmla="*/ 1 0 51712"/>
              <a:gd name="G1" fmla="+- 1 0 0"/>
              <a:gd name="G2" fmla="+- 1 0 0"/>
              <a:gd name="G3" fmla="+- 1 0 0"/>
              <a:gd name="G4" fmla="+- 1 0 0"/>
              <a:gd name="G5" fmla="+- 1 0 0"/>
              <a:gd name="G6" fmla="+- 1 0 0"/>
              <a:gd name="G7" fmla="+- 1 0 0"/>
              <a:gd name="G8" fmla="*/ 1 38563 22848"/>
              <a:gd name="G9" fmla="*/ 1 6295 25856"/>
              <a:gd name="G10" fmla="*/ G9 1 180"/>
              <a:gd name="G11" fmla="*/ G8 1 G10"/>
              <a:gd name="G12" fmla="*/ 1 10035 49664"/>
              <a:gd name="G13" fmla="+- 1 0 0"/>
              <a:gd name="G14" fmla="+- 1 0 0"/>
              <a:gd name="G15" fmla="+- 1 0 0"/>
              <a:gd name="G16" fmla="+- 1 0 0"/>
              <a:gd name="G17" fmla="+- 1 0 0"/>
              <a:gd name="G18" fmla="+- 1 0 0"/>
              <a:gd name="G19" fmla="*/ 1 16385 2"/>
              <a:gd name="G20" fmla="+- 1 0 0"/>
              <a:gd name="G21" fmla="+- 1 0 0"/>
              <a:gd name="G22" fmla="+- 1 0 0"/>
              <a:gd name="G23" fmla="+- 1 0 0"/>
              <a:gd name="G24" fmla="+- 1 0 0"/>
              <a:gd name="G25" fmla="+- 1 0 0"/>
              <a:gd name="G26" fmla="+- 1 0 0"/>
              <a:gd name="G27" fmla="+- 1 0 0"/>
              <a:gd name="G28" fmla="+- 32768 0 0"/>
              <a:gd name="G29" fmla="+- 32768 0 0"/>
              <a:gd name="G30" fmla="+- 1 0 0"/>
              <a:gd name="G31" fmla="+- 1 0 0"/>
              <a:gd name="G32" fmla="+- 1 0 0"/>
              <a:gd name="G33" fmla="+- 1 0 0"/>
              <a:gd name="T0" fmla="*/ 0 w 5144"/>
              <a:gd name="T1" fmla="*/ 2147483647 h 694"/>
              <a:gd name="T2" fmla="*/ 0 w 5144"/>
              <a:gd name="T3" fmla="*/ 2147483647 h 694"/>
              <a:gd name="T4" fmla="*/ 2147483647 w 5144"/>
              <a:gd name="T5" fmla="*/ 2147483647 h 694"/>
              <a:gd name="T6" fmla="*/ 2147483647 w 5144"/>
              <a:gd name="T7" fmla="*/ 2147483647 h 694"/>
              <a:gd name="T8" fmla="*/ 2147483647 w 5144"/>
              <a:gd name="T9" fmla="*/ 2147483647 h 694"/>
              <a:gd name="T10" fmla="*/ 2147483647 w 5144"/>
              <a:gd name="T11" fmla="*/ 2147483647 h 694"/>
              <a:gd name="T12" fmla="*/ 2147483647 w 5144"/>
              <a:gd name="T13" fmla="*/ 2147483647 h 694"/>
              <a:gd name="T14" fmla="*/ 2147483647 w 5144"/>
              <a:gd name="T15" fmla="*/ 2147483647 h 694"/>
              <a:gd name="T16" fmla="*/ 2147483647 w 5144"/>
              <a:gd name="T17" fmla="*/ 2147483647 h 694"/>
              <a:gd name="T18" fmla="*/ 2147483647 w 5144"/>
              <a:gd name="T19" fmla="*/ 2147483647 h 694"/>
              <a:gd name="T20" fmla="*/ 2147483647 w 5144"/>
              <a:gd name="T21" fmla="*/ 2147483647 h 694"/>
              <a:gd name="T22" fmla="*/ 2147483647 w 5144"/>
              <a:gd name="T23" fmla="*/ 2147483647 h 694"/>
              <a:gd name="T24" fmla="*/ 2147483647 w 5144"/>
              <a:gd name="T25" fmla="*/ 0 h 694"/>
              <a:gd name="T26" fmla="*/ 2147483647 w 5144"/>
              <a:gd name="T27" fmla="*/ 2147483647 h 694"/>
              <a:gd name="T28" fmla="*/ 2147483647 w 5144"/>
              <a:gd name="T29" fmla="*/ 2147483647 h 694"/>
              <a:gd name="T30" fmla="*/ 2147483647 w 5144"/>
              <a:gd name="T31" fmla="*/ 2147483647 h 694"/>
              <a:gd name="T32" fmla="*/ 2147483647 w 5144"/>
              <a:gd name="T33" fmla="*/ 2147483647 h 694"/>
              <a:gd name="T34" fmla="*/ 2147483647 w 5144"/>
              <a:gd name="T35" fmla="*/ 2147483647 h 694"/>
              <a:gd name="T36" fmla="*/ 2147483647 w 5144"/>
              <a:gd name="T37" fmla="*/ 2147483647 h 694"/>
              <a:gd name="T38" fmla="*/ 2147483647 w 5144"/>
              <a:gd name="T39" fmla="*/ 2147483647 h 694"/>
              <a:gd name="T40" fmla="*/ 2147483647 w 5144"/>
              <a:gd name="T41" fmla="*/ 2147483647 h 694"/>
              <a:gd name="T42" fmla="*/ 2147483647 w 5144"/>
              <a:gd name="T43" fmla="*/ 2147483647 h 694"/>
              <a:gd name="T44" fmla="*/ 2147483647 w 5144"/>
              <a:gd name="T45" fmla="*/ 2147483647 h 694"/>
              <a:gd name="T46" fmla="*/ 2147483647 w 5144"/>
              <a:gd name="T47" fmla="*/ 2147483647 h 694"/>
              <a:gd name="T48" fmla="*/ 2147483647 w 5144"/>
              <a:gd name="T49" fmla="*/ 2147483647 h 694"/>
              <a:gd name="T50" fmla="*/ 2147483647 w 5144"/>
              <a:gd name="T51" fmla="*/ 2147483647 h 694"/>
              <a:gd name="T52" fmla="*/ 2147483647 w 5144"/>
              <a:gd name="T53" fmla="*/ 2147483647 h 694"/>
              <a:gd name="T54" fmla="*/ 2147483647 w 5144"/>
              <a:gd name="T55" fmla="*/ 2147483647 h 694"/>
              <a:gd name="T56" fmla="*/ 2147483647 w 5144"/>
              <a:gd name="T57" fmla="*/ 2147483647 h 694"/>
              <a:gd name="T58" fmla="*/ 2147483647 w 5144"/>
              <a:gd name="T59" fmla="*/ 2147483647 h 694"/>
              <a:gd name="T60" fmla="*/ 2147483647 w 5144"/>
              <a:gd name="T61" fmla="*/ 2147483647 h 694"/>
              <a:gd name="T62" fmla="*/ 0 w 5144"/>
              <a:gd name="T63" fmla="*/ 0 h 694"/>
              <a:gd name="T64" fmla="*/ 5144 w 5144"/>
              <a:gd name="T65" fmla="*/ 694 h 69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</a:cxnLst>
            <a:rect l="T62" t="T63" r="T64" b="T65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9360" cap="sq">
            <a:solidFill>
              <a:srgbClr val="FFFF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endParaRPr lang="ru-RU"/>
          </a:p>
        </p:txBody>
      </p:sp>
      <p:sp>
        <p:nvSpPr>
          <p:cNvPr id="11276" name="AutoShape 12"/>
          <p:cNvSpPr>
            <a:spLocks noChangeArrowheads="1"/>
          </p:cNvSpPr>
          <p:nvPr/>
        </p:nvSpPr>
        <p:spPr bwMode="auto">
          <a:xfrm>
            <a:off x="4208463" y="5430838"/>
            <a:ext cx="2479675" cy="869950"/>
          </a:xfrm>
          <a:custGeom>
            <a:avLst/>
            <a:gdLst>
              <a:gd name="G0" fmla="*/ 1 0 51712"/>
              <a:gd name="G1" fmla="+- 1 0 0"/>
              <a:gd name="G2" fmla="+- 1 0 0"/>
              <a:gd name="G3" fmla="+- 1 0 0"/>
              <a:gd name="G4" fmla="+- 1 0 0"/>
              <a:gd name="G5" fmla="+- 1 0 0"/>
              <a:gd name="G6" fmla="+- 1 0 0"/>
              <a:gd name="G7" fmla="+- 1 0 0"/>
              <a:gd name="G8" fmla="+- 1 0 0"/>
              <a:gd name="G9" fmla="+- 1 0 0"/>
              <a:gd name="G10" fmla="+- 1 0 0"/>
              <a:gd name="G11" fmla="+- 1 0 0"/>
              <a:gd name="G12" fmla="+- 1 0 0"/>
              <a:gd name="G13" fmla="+- 1 0 0"/>
              <a:gd name="G14" fmla="+- 1 0 0"/>
              <a:gd name="G15" fmla="*/ 1 28513 57600"/>
              <a:gd name="G16" fmla="+- 1 0 0"/>
              <a:gd name="G17" fmla="+- 32766 0 0"/>
              <a:gd name="G18" fmla="+- 32767 0 0"/>
              <a:gd name="G19" fmla="+- 1 0 0"/>
              <a:gd name="T0" fmla="*/ 0 w 3112"/>
              <a:gd name="T1" fmla="*/ 2147483647 h 584"/>
              <a:gd name="T2" fmla="*/ 0 w 3112"/>
              <a:gd name="T3" fmla="*/ 2147483647 h 584"/>
              <a:gd name="T4" fmla="*/ 2147483647 w 3112"/>
              <a:gd name="T5" fmla="*/ 2147483647 h 584"/>
              <a:gd name="T6" fmla="*/ 2147483647 w 3112"/>
              <a:gd name="T7" fmla="*/ 2147483647 h 584"/>
              <a:gd name="T8" fmla="*/ 2147483647 w 3112"/>
              <a:gd name="T9" fmla="*/ 2147483647 h 584"/>
              <a:gd name="T10" fmla="*/ 2147483647 w 3112"/>
              <a:gd name="T11" fmla="*/ 2147483647 h 584"/>
              <a:gd name="T12" fmla="*/ 2147483647 w 3112"/>
              <a:gd name="T13" fmla="*/ 2147483647 h 584"/>
              <a:gd name="T14" fmla="*/ 2147483647 w 3112"/>
              <a:gd name="T15" fmla="*/ 2147483647 h 584"/>
              <a:gd name="T16" fmla="*/ 2147483647 w 3112"/>
              <a:gd name="T17" fmla="*/ 2147483647 h 584"/>
              <a:gd name="T18" fmla="*/ 2147483647 w 3112"/>
              <a:gd name="T19" fmla="*/ 2147483647 h 584"/>
              <a:gd name="T20" fmla="*/ 2147483647 w 3112"/>
              <a:gd name="T21" fmla="*/ 2147483647 h 584"/>
              <a:gd name="T22" fmla="*/ 2147483647 w 3112"/>
              <a:gd name="T23" fmla="*/ 2147483647 h 584"/>
              <a:gd name="T24" fmla="*/ 2147483647 w 3112"/>
              <a:gd name="T25" fmla="*/ 2147483647 h 584"/>
              <a:gd name="T26" fmla="*/ 2147483647 w 3112"/>
              <a:gd name="T27" fmla="*/ 2147483647 h 584"/>
              <a:gd name="T28" fmla="*/ 2147483647 w 3112"/>
              <a:gd name="T29" fmla="*/ 2147483647 h 584"/>
              <a:gd name="T30" fmla="*/ 2147483647 w 3112"/>
              <a:gd name="T31" fmla="*/ 2147483647 h 584"/>
              <a:gd name="T32" fmla="*/ 2147483647 w 3112"/>
              <a:gd name="T33" fmla="*/ 2147483647 h 584"/>
              <a:gd name="T34" fmla="*/ 2147483647 w 3112"/>
              <a:gd name="T35" fmla="*/ 2147483647 h 584"/>
              <a:gd name="T36" fmla="*/ 2147483647 w 3112"/>
              <a:gd name="T37" fmla="*/ 2147483647 h 584"/>
              <a:gd name="T38" fmla="*/ 2147483647 w 3112"/>
              <a:gd name="T39" fmla="*/ 0 h 584"/>
              <a:gd name="T40" fmla="*/ 0 w 3112"/>
              <a:gd name="T41" fmla="*/ 0 h 584"/>
              <a:gd name="T42" fmla="*/ 3112 w 3112"/>
              <a:gd name="T43" fmla="*/ 584 h 5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T40" t="T41" r="T42" b="T43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9360" cap="sq">
            <a:solidFill>
              <a:srgbClr val="FFFF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endParaRPr lang="ru-RU"/>
          </a:p>
        </p:txBody>
      </p:sp>
      <p:sp>
        <p:nvSpPr>
          <p:cNvPr id="123913" name="Rectangle 14"/>
          <p:cNvSpPr>
            <a:spLocks noGrp="1" noChangeArrowheads="1"/>
          </p:cNvSpPr>
          <p:nvPr>
            <p:ph type="title"/>
          </p:nvPr>
        </p:nvSpPr>
        <p:spPr bwMode="auto">
          <a:xfrm>
            <a:off x="342900" y="450850"/>
            <a:ext cx="6169025" cy="16668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Для правки текста заголовка щёлкните мышью</a:t>
            </a:r>
          </a:p>
        </p:txBody>
      </p:sp>
      <p:sp>
        <p:nvSpPr>
          <p:cNvPr id="123914" name="Rectangle 15"/>
          <p:cNvSpPr>
            <a:spLocks noGrp="1" noChangeArrowheads="1"/>
          </p:cNvSpPr>
          <p:nvPr>
            <p:ph type="body" idx="1"/>
          </p:nvPr>
        </p:nvSpPr>
        <p:spPr bwMode="auto">
          <a:xfrm>
            <a:off x="654050" y="3567113"/>
            <a:ext cx="5553075" cy="45974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Для правки структуры щёлкните мышью</a:t>
            </a:r>
          </a:p>
          <a:p>
            <a:pPr lvl="1"/>
            <a:r>
              <a:rPr lang="en-GB" smtClean="0"/>
              <a:t>Второй уровень структуры</a:t>
            </a:r>
          </a:p>
          <a:p>
            <a:pPr lvl="2"/>
            <a:r>
              <a:rPr lang="en-GB" smtClean="0"/>
              <a:t>Третий уровень структуры</a:t>
            </a:r>
          </a:p>
          <a:p>
            <a:pPr lvl="3"/>
            <a:r>
              <a:rPr lang="en-GB" smtClean="0"/>
              <a:t>Четвёртый уровень структуры</a:t>
            </a:r>
          </a:p>
          <a:p>
            <a:pPr lvl="4"/>
            <a:r>
              <a:rPr lang="en-GB" smtClean="0"/>
              <a:t>Пятый уровень структуры</a:t>
            </a:r>
          </a:p>
          <a:p>
            <a:pPr lvl="4"/>
            <a:r>
              <a:rPr lang="en-GB" smtClean="0"/>
              <a:t>Шестой уровень структуры</a:t>
            </a:r>
          </a:p>
          <a:p>
            <a:pPr lvl="4"/>
            <a:r>
              <a:rPr lang="en-GB" smtClean="0"/>
              <a:t>Седьмой уровень структуры</a:t>
            </a:r>
          </a:p>
        </p:txBody>
      </p:sp>
      <p:sp>
        <p:nvSpPr>
          <p:cNvPr id="11280" name="Rectangle 16"/>
          <p:cNvSpPr>
            <a:spLocks noGrp="1" noChangeArrowheads="1"/>
          </p:cNvSpPr>
          <p:nvPr>
            <p:ph type="dt"/>
          </p:nvPr>
        </p:nvSpPr>
        <p:spPr bwMode="auto">
          <a:xfrm>
            <a:off x="3873500" y="8332788"/>
            <a:ext cx="2836863" cy="484187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>
            <a:lvl1pPr algn="r">
              <a:buClrTx/>
              <a:buSzPct val="100000"/>
              <a:buFontTx/>
              <a:buNone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000">
                <a:solidFill>
                  <a:srgbClr val="073E87"/>
                </a:solidFill>
                <a:latin typeface="Times New Roman" pitchFamily="16" charset="0"/>
                <a:cs typeface="Tahoma" charset="0"/>
              </a:defRPr>
            </a:lvl1pPr>
          </a:lstStyle>
          <a:p>
            <a:pPr>
              <a:defRPr/>
            </a:pPr>
            <a:fld id="{89652AA6-6A6B-4CA2-B64E-D438E6BF9425}" type="datetime1">
              <a:rPr lang="ru-RU"/>
              <a:pPr>
                <a:defRPr/>
              </a:pPr>
              <a:t>12.09.2016</a:t>
            </a:fld>
            <a:endParaRPr lang="ru-RU"/>
          </a:p>
        </p:txBody>
      </p:sp>
      <p:sp>
        <p:nvSpPr>
          <p:cNvPr id="11281" name="Text Box 17"/>
          <p:cNvSpPr txBox="1">
            <a:spLocks noChangeArrowheads="1"/>
          </p:cNvSpPr>
          <p:nvPr/>
        </p:nvSpPr>
        <p:spPr bwMode="auto">
          <a:xfrm>
            <a:off x="146050" y="8332788"/>
            <a:ext cx="2838450" cy="487362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endParaRPr lang="ru-RU"/>
          </a:p>
        </p:txBody>
      </p:sp>
      <p:sp>
        <p:nvSpPr>
          <p:cNvPr id="11282" name="Rectangle 18"/>
          <p:cNvSpPr>
            <a:spLocks noGrp="1" noChangeArrowheads="1"/>
          </p:cNvSpPr>
          <p:nvPr>
            <p:ph type="sldNum"/>
          </p:nvPr>
        </p:nvSpPr>
        <p:spPr bwMode="auto">
          <a:xfrm>
            <a:off x="2994025" y="8332788"/>
            <a:ext cx="868363" cy="484187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>
            <a:lvl1pPr algn="ctr">
              <a:buClrTx/>
              <a:buSzPct val="100000"/>
              <a:buFontTx/>
              <a:buNone/>
              <a:tabLst>
                <a:tab pos="449263" algn="l"/>
              </a:tabLst>
              <a:defRPr sz="1000">
                <a:solidFill>
                  <a:srgbClr val="073E87"/>
                </a:solidFill>
                <a:latin typeface="Times New Roman" pitchFamily="16" charset="0"/>
                <a:cs typeface="Tahoma" charset="0"/>
              </a:defRPr>
            </a:lvl1pPr>
          </a:lstStyle>
          <a:p>
            <a:pPr>
              <a:defRPr/>
            </a:pPr>
            <a:fld id="{3E1F5D2C-C539-44A8-923D-22A8B75FCA7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14" r:id="rId1"/>
    <p:sldLayoutId id="2147483915" r:id="rId2"/>
    <p:sldLayoutId id="2147483916" r:id="rId3"/>
    <p:sldLayoutId id="2147483917" r:id="rId4"/>
    <p:sldLayoutId id="2147483918" r:id="rId5"/>
    <p:sldLayoutId id="2147483919" r:id="rId6"/>
    <p:sldLayoutId id="2147483920" r:id="rId7"/>
    <p:sldLayoutId id="2147483921" r:id="rId8"/>
    <p:sldLayoutId id="2147483922" r:id="rId9"/>
    <p:sldLayoutId id="2147483923" r:id="rId10"/>
    <p:sldLayoutId id="2147483924" r:id="rId11"/>
  </p:sldLayoutIdLst>
  <p:hf sldNum="0" hdr="0" ftr="0"/>
  <p:txStyles>
    <p:titleStyle>
      <a:lvl1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FFFFFF"/>
          </a:solidFill>
          <a:latin typeface="+mj-lt"/>
          <a:ea typeface="+mj-ea"/>
          <a:cs typeface="+mj-cs"/>
        </a:defRPr>
      </a:lvl1pPr>
      <a:lvl2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FFFFFF"/>
          </a:solidFill>
          <a:latin typeface="Arial" charset="0"/>
          <a:cs typeface="Lucida Sans Unicode" charset="0"/>
        </a:defRPr>
      </a:lvl2pPr>
      <a:lvl3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FFFFFF"/>
          </a:solidFill>
          <a:latin typeface="Arial" charset="0"/>
          <a:cs typeface="Lucida Sans Unicode" charset="0"/>
        </a:defRPr>
      </a:lvl3pPr>
      <a:lvl4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FFFFFF"/>
          </a:solidFill>
          <a:latin typeface="Arial" charset="0"/>
          <a:cs typeface="Lucida Sans Unicode" charset="0"/>
        </a:defRPr>
      </a:lvl4pPr>
      <a:lvl5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FFFFFF"/>
          </a:solidFill>
          <a:latin typeface="Arial" charset="0"/>
          <a:cs typeface="Lucida Sans Unicode" charset="0"/>
        </a:defRPr>
      </a:lvl5pPr>
      <a:lvl6pPr marL="25146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FFFFFF"/>
          </a:solidFill>
          <a:latin typeface="Arial" charset="0"/>
          <a:cs typeface="Lucida Sans Unicode" charset="0"/>
        </a:defRPr>
      </a:lvl6pPr>
      <a:lvl7pPr marL="29718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FFFFFF"/>
          </a:solidFill>
          <a:latin typeface="Arial" charset="0"/>
          <a:cs typeface="Lucida Sans Unicode" charset="0"/>
        </a:defRPr>
      </a:lvl7pPr>
      <a:lvl8pPr marL="34290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FFFFFF"/>
          </a:solidFill>
          <a:latin typeface="Arial" charset="0"/>
          <a:cs typeface="Lucida Sans Unicode" charset="0"/>
        </a:defRPr>
      </a:lvl8pPr>
      <a:lvl9pPr marL="38862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FFFFFF"/>
          </a:solidFill>
          <a:latin typeface="Arial" charset="0"/>
          <a:cs typeface="Lucida Sans Unicode" charset="0"/>
        </a:defRPr>
      </a:lvl9pPr>
    </p:titleStyle>
    <p:bodyStyle>
      <a:lvl1pPr marL="342900" indent="-342900" algn="l" defTabSz="449263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buChar char="•"/>
        <a:defRPr sz="2400">
          <a:solidFill>
            <a:srgbClr val="073E87"/>
          </a:solidFill>
          <a:latin typeface="+mn-lt"/>
          <a:ea typeface="+mn-ea"/>
          <a:cs typeface="+mn-cs"/>
        </a:defRPr>
      </a:lvl1pPr>
      <a:lvl2pPr marL="742950" indent="-285750" algn="l" defTabSz="449263" rtl="0" eaLnBrk="0" fontAlgn="base" hangingPunct="0">
        <a:spcBef>
          <a:spcPts val="55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buChar char="–"/>
        <a:defRPr sz="2200">
          <a:solidFill>
            <a:srgbClr val="073E87"/>
          </a:solidFill>
          <a:latin typeface="+mn-lt"/>
          <a:cs typeface="+mn-cs"/>
        </a:defRPr>
      </a:lvl2pPr>
      <a:lvl3pPr marL="11430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buChar char="•"/>
        <a:defRPr sz="2000">
          <a:solidFill>
            <a:srgbClr val="073E87"/>
          </a:solidFill>
          <a:latin typeface="+mn-lt"/>
          <a:cs typeface="+mn-cs"/>
        </a:defRPr>
      </a:lvl3pPr>
      <a:lvl4pPr marL="16002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buChar char="–"/>
        <a:defRPr sz="2000">
          <a:solidFill>
            <a:srgbClr val="073E87"/>
          </a:solidFill>
          <a:latin typeface="+mn-lt"/>
          <a:cs typeface="+mn-cs"/>
        </a:defRPr>
      </a:lvl4pPr>
      <a:lvl5pPr marL="2057400" indent="-228600" algn="l" defTabSz="449263" rtl="0" eaLnBrk="0" fontAlgn="base" hangingPunct="0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buChar char="»"/>
        <a:defRPr sz="1600">
          <a:solidFill>
            <a:srgbClr val="073E87"/>
          </a:solidFill>
          <a:latin typeface="+mn-lt"/>
          <a:cs typeface="+mn-cs"/>
        </a:defRPr>
      </a:lvl5pPr>
      <a:lvl6pPr marL="2514600" indent="-228600" algn="l" defTabSz="449263" rtl="0" eaLnBrk="0" fontAlgn="base" hangingPunct="0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73E87"/>
          </a:solidFill>
          <a:latin typeface="+mn-lt"/>
          <a:cs typeface="+mn-cs"/>
        </a:defRPr>
      </a:lvl6pPr>
      <a:lvl7pPr marL="2971800" indent="-228600" algn="l" defTabSz="449263" rtl="0" eaLnBrk="0" fontAlgn="base" hangingPunct="0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73E87"/>
          </a:solidFill>
          <a:latin typeface="+mn-lt"/>
          <a:cs typeface="+mn-cs"/>
        </a:defRPr>
      </a:lvl7pPr>
      <a:lvl8pPr marL="3429000" indent="-228600" algn="l" defTabSz="449263" rtl="0" eaLnBrk="0" fontAlgn="base" hangingPunct="0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73E87"/>
          </a:solidFill>
          <a:latin typeface="+mn-lt"/>
          <a:cs typeface="+mn-cs"/>
        </a:defRPr>
      </a:lvl8pPr>
      <a:lvl9pPr marL="3886200" indent="-228600" algn="l" defTabSz="449263" rtl="0" eaLnBrk="0" fontAlgn="base" hangingPunct="0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73E87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AutoShape 1"/>
          <p:cNvSpPr>
            <a:spLocks noChangeArrowheads="1"/>
          </p:cNvSpPr>
          <p:nvPr/>
        </p:nvSpPr>
        <p:spPr bwMode="auto">
          <a:xfrm>
            <a:off x="171450" y="304800"/>
            <a:ext cx="6523038" cy="3290888"/>
          </a:xfrm>
          <a:prstGeom prst="roundRect">
            <a:avLst>
              <a:gd name="adj" fmla="val 3361"/>
            </a:avLst>
          </a:prstGeom>
          <a:gradFill rotWithShape="0">
            <a:gsLst>
              <a:gs pos="0">
                <a:srgbClr val="0293E0"/>
              </a:gs>
              <a:gs pos="100000">
                <a:srgbClr val="83D3FE"/>
              </a:gs>
            </a:gsLst>
            <a:lin ang="5400000" scaled="1"/>
          </a:gradFill>
          <a:ln w="9525" cap="flat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endParaRPr lang="ru-RU"/>
          </a:p>
        </p:txBody>
      </p:sp>
      <p:grpSp>
        <p:nvGrpSpPr>
          <p:cNvPr id="136195" name="Group 2"/>
          <p:cNvGrpSpPr>
            <a:grpSpLocks/>
          </p:cNvGrpSpPr>
          <p:nvPr/>
        </p:nvGrpSpPr>
        <p:grpSpPr bwMode="auto">
          <a:xfrm>
            <a:off x="158750" y="2239963"/>
            <a:ext cx="6538913" cy="1770062"/>
            <a:chOff x="100" y="1411"/>
            <a:chExt cx="4119" cy="1115"/>
          </a:xfrm>
        </p:grpSpPr>
        <p:sp>
          <p:nvSpPr>
            <p:cNvPr id="12291" name="AutoShape 3"/>
            <p:cNvSpPr>
              <a:spLocks noChangeArrowheads="1"/>
            </p:cNvSpPr>
            <p:nvPr/>
          </p:nvSpPr>
          <p:spPr bwMode="auto">
            <a:xfrm>
              <a:off x="2857" y="1532"/>
              <a:ext cx="1357" cy="598"/>
            </a:xfrm>
            <a:custGeom>
              <a:avLst/>
              <a:gdLst>
                <a:gd name="G0" fmla="+- 1 0 0"/>
                <a:gd name="G1" fmla="+- 1 0 0"/>
                <a:gd name="G2" fmla="+- 1 0 0"/>
                <a:gd name="G3" fmla="+- 1 0 0"/>
                <a:gd name="G4" fmla="+- 1 0 0"/>
                <a:gd name="G5" fmla="+- 1 0 0"/>
                <a:gd name="G6" fmla="+- 1 0 0"/>
                <a:gd name="G7" fmla="+- 1 0 0"/>
                <a:gd name="G8" fmla="+- 1 0 0"/>
                <a:gd name="G9" fmla="+- 572 0 0"/>
                <a:gd name="G10" fmla="sin 55292 G9"/>
                <a:gd name="G11" fmla="+- 572 0 0"/>
                <a:gd name="G12" fmla="cos 54990 G11"/>
                <a:gd name="G13" fmla="+- G10 0 G12"/>
                <a:gd name="G14" fmla="*/ G13 65535 1"/>
                <a:gd name="G15" fmla="+- G14 10800 0"/>
                <a:gd name="G16" fmla="+- 1 0 0"/>
                <a:gd name="G17" fmla="+- 1 0 0"/>
                <a:gd name="G18" fmla="+- 1 0 0"/>
                <a:gd name="G19" fmla="+- 636 0 0"/>
                <a:gd name="G20" fmla="+- 1 0 0"/>
                <a:gd name="G21" fmla="+- 1 0 0"/>
                <a:gd name="G22" fmla="+- 1 0 0"/>
                <a:gd name="G23" fmla="+- 1 0 0"/>
                <a:gd name="G24" fmla="+- 1 0 0"/>
                <a:gd name="G25" fmla="+- 1 0 0"/>
                <a:gd name="G26" fmla="+- 1 0 0"/>
                <a:gd name="G27" fmla="+- 1 0 0"/>
                <a:gd name="G28" fmla="+- 1 0 0"/>
                <a:gd name="G29" fmla="+- 1 0 0"/>
                <a:gd name="G30" fmla="+- 1 0 0"/>
                <a:gd name="G31" fmla="+- 1 0 0"/>
                <a:gd name="G32" fmla="*/ 1 16385 2"/>
                <a:gd name="G33" fmla="+- 1 0 0"/>
                <a:gd name="G34" fmla="+- 1 0 0"/>
                <a:gd name="G35" fmla="+- 1 0 0"/>
                <a:gd name="G36" fmla="+- 1 0 0"/>
                <a:gd name="G37" fmla="+- 1 0 0"/>
                <a:gd name="G38" fmla="+- 1 0 0"/>
                <a:gd name="G39" fmla="+- 1 0 0"/>
                <a:gd name="G40" fmla="+- 1 0 0"/>
                <a:gd name="G41" fmla="+- 1 0 0"/>
                <a:gd name="G42" fmla="+- 1 0 0"/>
                <a:gd name="G43" fmla="+- 1 0 0"/>
                <a:gd name="G44" fmla="+- 1 0 0"/>
                <a:gd name="G45" fmla="+- 1 0 0"/>
                <a:gd name="G46" fmla="*/ 1 59207 25856"/>
                <a:gd name="G47" fmla="*/ 1 6295 25856"/>
                <a:gd name="G48" fmla="*/ G47 1 180"/>
                <a:gd name="G49" fmla="*/ G46 1 G48"/>
                <a:gd name="G50" fmla="+- 32766 0 0"/>
                <a:gd name="G51" fmla="+- 32767 0 0"/>
                <a:gd name="G52" fmla="+- 1 0 0"/>
                <a:gd name="G53" fmla="+- 1 0 0"/>
                <a:gd name="G54" fmla="+- 1 0 0"/>
                <a:gd name="G55" fmla="+- 1 0 0"/>
                <a:gd name="G56" fmla="+- 1 0 0"/>
                <a:gd name="G57" fmla="+- 1 0 0"/>
                <a:gd name="G58" fmla="+- 1 0 0"/>
                <a:gd name="G59" fmla="+- 1 0 0"/>
                <a:gd name="T0" fmla="*/ 2147483647 w 2706"/>
                <a:gd name="T1" fmla="*/ 0 h 640"/>
                <a:gd name="T2" fmla="*/ 2147483647 w 2706"/>
                <a:gd name="T3" fmla="*/ 0 h 640"/>
                <a:gd name="T4" fmla="*/ 2147483647 w 2706"/>
                <a:gd name="T5" fmla="*/ 2147483647 h 640"/>
                <a:gd name="T6" fmla="*/ 2147483647 w 2706"/>
                <a:gd name="T7" fmla="*/ 2147483647 h 640"/>
                <a:gd name="T8" fmla="*/ 2147483647 w 2706"/>
                <a:gd name="T9" fmla="*/ 2147483647 h 640"/>
                <a:gd name="T10" fmla="*/ 2147483647 w 2706"/>
                <a:gd name="T11" fmla="*/ 2147483647 h 640"/>
                <a:gd name="T12" fmla="*/ 2147483647 w 2706"/>
                <a:gd name="T13" fmla="*/ 2147483647 h 640"/>
                <a:gd name="T14" fmla="*/ 2147483647 w 2706"/>
                <a:gd name="T15" fmla="*/ 2147483647 h 640"/>
                <a:gd name="T16" fmla="*/ 2147483647 w 2706"/>
                <a:gd name="T17" fmla="*/ 2147483647 h 640"/>
                <a:gd name="T18" fmla="*/ 2147483647 w 2706"/>
                <a:gd name="T19" fmla="*/ 2147483647 h 640"/>
                <a:gd name="T20" fmla="*/ 2147483647 w 2706"/>
                <a:gd name="T21" fmla="*/ 2147483647 h 640"/>
                <a:gd name="T22" fmla="*/ 2147483647 w 2706"/>
                <a:gd name="T23" fmla="*/ 2147483647 h 640"/>
                <a:gd name="T24" fmla="*/ 2147483647 w 2706"/>
                <a:gd name="T25" fmla="*/ 2147483647 h 640"/>
                <a:gd name="T26" fmla="*/ 2147483647 w 2706"/>
                <a:gd name="T27" fmla="*/ 2147483647 h 640"/>
                <a:gd name="T28" fmla="*/ 2147483647 w 2706"/>
                <a:gd name="T29" fmla="*/ 2147483647 h 640"/>
                <a:gd name="T30" fmla="*/ 2147483647 w 2706"/>
                <a:gd name="T31" fmla="*/ 2147483647 h 640"/>
                <a:gd name="T32" fmla="*/ 2147483647 w 2706"/>
                <a:gd name="T33" fmla="*/ 2147483647 h 640"/>
                <a:gd name="T34" fmla="*/ 2147483647 w 2706"/>
                <a:gd name="T35" fmla="*/ 2147483647 h 640"/>
                <a:gd name="T36" fmla="*/ 0 w 2706"/>
                <a:gd name="T37" fmla="*/ 2147483647 h 640"/>
                <a:gd name="T38" fmla="*/ 0 w 2706"/>
                <a:gd name="T39" fmla="*/ 2147483647 h 640"/>
                <a:gd name="T40" fmla="*/ 2147483647 w 2706"/>
                <a:gd name="T41" fmla="*/ 2147483647 h 640"/>
                <a:gd name="T42" fmla="*/ 2147483647 w 2706"/>
                <a:gd name="T43" fmla="*/ 2147483647 h 640"/>
                <a:gd name="T44" fmla="*/ 2147483647 w 2706"/>
                <a:gd name="T45" fmla="*/ 2147483647 h 640"/>
                <a:gd name="T46" fmla="*/ 2147483647 w 2706"/>
                <a:gd name="T47" fmla="*/ 2147483647 h 640"/>
                <a:gd name="T48" fmla="*/ 2147483647 w 2706"/>
                <a:gd name="T49" fmla="*/ 2147483647 h 640"/>
                <a:gd name="T50" fmla="*/ 2147483647 w 2706"/>
                <a:gd name="T51" fmla="*/ 2147483647 h 640"/>
                <a:gd name="T52" fmla="*/ 2147483647 w 2706"/>
                <a:gd name="T53" fmla="*/ 2147483647 h 640"/>
                <a:gd name="T54" fmla="*/ 2147483647 w 2706"/>
                <a:gd name="T55" fmla="*/ 2147483647 h 640"/>
                <a:gd name="T56" fmla="*/ 2147483647 w 2706"/>
                <a:gd name="T57" fmla="*/ 2147483647 h 640"/>
                <a:gd name="T58" fmla="*/ 2147483647 w 2706"/>
                <a:gd name="T59" fmla="*/ 2147483647 h 640"/>
                <a:gd name="T60" fmla="*/ 2147483647 w 2706"/>
                <a:gd name="T61" fmla="*/ 2147483647 h 640"/>
                <a:gd name="T62" fmla="*/ 2147483647 w 2706"/>
                <a:gd name="T63" fmla="*/ 2147483647 h 640"/>
                <a:gd name="T64" fmla="*/ 2147483647 w 2706"/>
                <a:gd name="T65" fmla="*/ 2147483647 h 640"/>
                <a:gd name="T66" fmla="*/ 2147483647 w 2706"/>
                <a:gd name="T67" fmla="*/ 2147483647 h 640"/>
                <a:gd name="T68" fmla="*/ 2147483647 w 2706"/>
                <a:gd name="T69" fmla="*/ 2147483647 h 640"/>
                <a:gd name="T70" fmla="*/ 2147483647 w 2706"/>
                <a:gd name="T71" fmla="*/ 2147483647 h 640"/>
                <a:gd name="T72" fmla="*/ 2147483647 w 2706"/>
                <a:gd name="T73" fmla="*/ 2147483647 h 640"/>
                <a:gd name="T74" fmla="*/ 2147483647 w 2706"/>
                <a:gd name="T75" fmla="*/ 2147483647 h 640"/>
                <a:gd name="T76" fmla="*/ 2147483647 w 2706"/>
                <a:gd name="T77" fmla="*/ 2147483647 h 640"/>
                <a:gd name="T78" fmla="*/ 2147483647 w 2706"/>
                <a:gd name="T79" fmla="*/ 2147483647 h 640"/>
                <a:gd name="T80" fmla="*/ 2147483647 w 2706"/>
                <a:gd name="T81" fmla="*/ 2147483647 h 640"/>
                <a:gd name="T82" fmla="*/ 2147483647 w 2706"/>
                <a:gd name="T83" fmla="*/ 2147483647 h 640"/>
                <a:gd name="T84" fmla="*/ 2147483647 w 2706"/>
                <a:gd name="T85" fmla="*/ 2147483647 h 640"/>
                <a:gd name="T86" fmla="*/ 2147483647 w 2706"/>
                <a:gd name="T87" fmla="*/ 2147483647 h 640"/>
                <a:gd name="T88" fmla="*/ 2147483647 w 2706"/>
                <a:gd name="T89" fmla="*/ 2147483647 h 640"/>
                <a:gd name="T90" fmla="*/ 2147483647 w 2706"/>
                <a:gd name="T91" fmla="*/ 2147483647 h 640"/>
                <a:gd name="T92" fmla="*/ 2147483647 w 2706"/>
                <a:gd name="T93" fmla="*/ 2147483647 h 640"/>
                <a:gd name="T94" fmla="*/ 2147483647 w 2706"/>
                <a:gd name="T95" fmla="*/ 2147483647 h 640"/>
                <a:gd name="T96" fmla="*/ 2147483647 w 2706"/>
                <a:gd name="T97" fmla="*/ 2147483647 h 640"/>
                <a:gd name="T98" fmla="*/ 2147483647 w 2706"/>
                <a:gd name="T99" fmla="*/ 2147483647 h 640"/>
                <a:gd name="T100" fmla="*/ 2147483647 w 2706"/>
                <a:gd name="T101" fmla="*/ 2147483647 h 640"/>
                <a:gd name="T102" fmla="*/ 2147483647 w 2706"/>
                <a:gd name="T103" fmla="*/ 2147483647 h 640"/>
                <a:gd name="T104" fmla="*/ 2147483647 w 2706"/>
                <a:gd name="T105" fmla="*/ 2147483647 h 640"/>
                <a:gd name="T106" fmla="*/ 2147483647 w 2706"/>
                <a:gd name="T107" fmla="*/ 0 h 640"/>
                <a:gd name="T108" fmla="*/ 2147483647 w 2706"/>
                <a:gd name="T109" fmla="*/ 0 h 640"/>
                <a:gd name="T110" fmla="*/ 2147483647 w 2706"/>
                <a:gd name="T111" fmla="*/ 0 h 640"/>
                <a:gd name="T112" fmla="*/ 2147483647 w 2706"/>
                <a:gd name="T113" fmla="*/ 0 h 640"/>
                <a:gd name="T114" fmla="*/ 0 w 2706"/>
                <a:gd name="T115" fmla="*/ 0 h 640"/>
                <a:gd name="T116" fmla="*/ 2706 w 2706"/>
                <a:gd name="T117" fmla="*/ 640 h 6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T114" t="T115" r="T116" b="T117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rgbClr val="C6E7FC">
                <a:alpha val="28999"/>
              </a:srgbClr>
            </a:solidFill>
            <a:ln w="9525" cap="flat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buClr>
                  <a:srgbClr val="000000"/>
                </a:buClr>
                <a:buSzPct val="100000"/>
                <a:buFont typeface="Times New Roman" pitchFamily="16" charset="0"/>
                <a:buNone/>
                <a:defRPr/>
              </a:pPr>
              <a:endParaRPr lang="ru-RU"/>
            </a:p>
          </p:txBody>
        </p:sp>
        <p:sp>
          <p:nvSpPr>
            <p:cNvPr id="12292" name="AutoShape 4"/>
            <p:cNvSpPr>
              <a:spLocks noChangeArrowheads="1"/>
            </p:cNvSpPr>
            <p:nvPr/>
          </p:nvSpPr>
          <p:spPr bwMode="auto">
            <a:xfrm>
              <a:off x="1238" y="1426"/>
              <a:ext cx="2617" cy="711"/>
            </a:xfrm>
            <a:custGeom>
              <a:avLst/>
              <a:gdLst>
                <a:gd name="G0" fmla="+- 1 0 0"/>
                <a:gd name="G1" fmla="+- 1 0 0"/>
                <a:gd name="G2" fmla="+- 610 0 0"/>
                <a:gd name="G3" fmla="sin 55388 G2"/>
                <a:gd name="G4" fmla="+- 610 0 0"/>
                <a:gd name="G5" fmla="cos 59214 G4"/>
                <a:gd name="G6" fmla="+- G3 0 G5"/>
                <a:gd name="G7" fmla="*/ G6 65535 1"/>
                <a:gd name="G8" fmla="+- G7 10800 0"/>
                <a:gd name="G9" fmla="+- 1 0 0"/>
                <a:gd name="G10" fmla="+- 1 0 0"/>
                <a:gd name="G11" fmla="+- 266 0 0"/>
                <a:gd name="G12" fmla="sin 55032 G11"/>
                <a:gd name="G13" fmla="+- 266 0 0"/>
                <a:gd name="G14" fmla="cos 57548 G13"/>
                <a:gd name="G15" fmla="+- G12 0 G14"/>
                <a:gd name="G16" fmla="*/ G15 65535 1"/>
                <a:gd name="G17" fmla="+- G16 10800 0"/>
                <a:gd name="G18" fmla="+- 1 0 0"/>
                <a:gd name="G19" fmla="+- 1 0 0"/>
                <a:gd name="G20" fmla="+- 1 0 0"/>
                <a:gd name="G21" fmla="+- 1 0 0"/>
                <a:gd name="G22" fmla="+- 1 0 0"/>
                <a:gd name="G23" fmla="+- 1 0 0"/>
                <a:gd name="G24" fmla="+- 1 0 0"/>
                <a:gd name="G25" fmla="+- 1 0 0"/>
                <a:gd name="G26" fmla="+- 1 0 0"/>
                <a:gd name="G27" fmla="+- 1 0 0"/>
                <a:gd name="G28" fmla="+- 1 0 0"/>
                <a:gd name="G29" fmla="+- 1 0 0"/>
                <a:gd name="G30" fmla="+- 1 0 0"/>
                <a:gd name="G31" fmla="+- 1 0 0"/>
                <a:gd name="G32" fmla="+- 1 0 0"/>
                <a:gd name="G33" fmla="+- 1 0 0"/>
                <a:gd name="G34" fmla="+- 1 0 0"/>
                <a:gd name="G35" fmla="+- 1 0 0"/>
                <a:gd name="G36" fmla="+- 1 0 0"/>
                <a:gd name="G37" fmla="+- 1 0 0"/>
                <a:gd name="G38" fmla="+- 1 0 0"/>
                <a:gd name="G39" fmla="+- 1 0 0"/>
                <a:gd name="G40" fmla="+- 1 0 0"/>
                <a:gd name="G41" fmla="+- 1 0 0"/>
                <a:gd name="G42" fmla="+- 1 0 0"/>
                <a:gd name="G43" fmla="+- 1 0 0"/>
                <a:gd name="G44" fmla="+- 1 0 0"/>
                <a:gd name="G45" fmla="+- 1 0 0"/>
                <a:gd name="G46" fmla="+- 1 0 0"/>
                <a:gd name="G47" fmla="*/ 1 16385 2"/>
                <a:gd name="G48" fmla="+- 1 0 0"/>
                <a:gd name="G49" fmla="+- 1 0 0"/>
                <a:gd name="G50" fmla="+- 1 0 0"/>
                <a:gd name="G51" fmla="+- 1 0 0"/>
                <a:gd name="G52" fmla="+- 1 0 0"/>
                <a:gd name="G53" fmla="+- 1 0 0"/>
                <a:gd name="G54" fmla="+- 1 0 0"/>
                <a:gd name="G55" fmla="+- 1 0 0"/>
                <a:gd name="G56" fmla="+- 1 0 0"/>
                <a:gd name="G57" fmla="+- 1 0 0"/>
                <a:gd name="G58" fmla="+- 1 0 0"/>
                <a:gd name="G59" fmla="+- 1 0 0"/>
                <a:gd name="G60" fmla="+- 1 0 0"/>
                <a:gd name="G61" fmla="+- 1 0 0"/>
                <a:gd name="G62" fmla="+- 1 0 0"/>
                <a:gd name="G63" fmla="+- 1 0 0"/>
                <a:gd name="G64" fmla="*/ 1 51565 51712"/>
                <a:gd name="G65" fmla="+- 1 0 0"/>
                <a:gd name="G66" fmla="+- 1 0 0"/>
                <a:gd name="G67" fmla="+- 1 0 0"/>
                <a:gd name="G68" fmla="+- 1 0 0"/>
                <a:gd name="G69" fmla="+- 1 0 0"/>
                <a:gd name="G70" fmla="+- 1 0 0"/>
                <a:gd name="G71" fmla="+- 1 0 0"/>
                <a:gd name="G72" fmla="+- 1 0 0"/>
                <a:gd name="G73" fmla="+- 1 0 0"/>
                <a:gd name="G74" fmla="+- 1 0 0"/>
                <a:gd name="G75" fmla="+- 1 0 0"/>
                <a:gd name="G76" fmla="+- 1 0 0"/>
                <a:gd name="G77" fmla="+- 1 0 0"/>
                <a:gd name="G78" fmla="+- 1 0 0"/>
                <a:gd name="G79" fmla="+- 1 0 0"/>
                <a:gd name="G80" fmla="+- 1 0 0"/>
                <a:gd name="T0" fmla="*/ 2147483647 w 5216"/>
                <a:gd name="T1" fmla="*/ 2147483647 h 762"/>
                <a:gd name="T2" fmla="*/ 2147483647 w 5216"/>
                <a:gd name="T3" fmla="*/ 2147483647 h 762"/>
                <a:gd name="T4" fmla="*/ 2147483647 w 5216"/>
                <a:gd name="T5" fmla="*/ 2147483647 h 762"/>
                <a:gd name="T6" fmla="*/ 2147483647 w 5216"/>
                <a:gd name="T7" fmla="*/ 2147483647 h 762"/>
                <a:gd name="T8" fmla="*/ 2147483647 w 5216"/>
                <a:gd name="T9" fmla="*/ 2147483647 h 762"/>
                <a:gd name="T10" fmla="*/ 2147483647 w 5216"/>
                <a:gd name="T11" fmla="*/ 2147483647 h 762"/>
                <a:gd name="T12" fmla="*/ 2147483647 w 5216"/>
                <a:gd name="T13" fmla="*/ 2147483647 h 762"/>
                <a:gd name="T14" fmla="*/ 2147483647 w 5216"/>
                <a:gd name="T15" fmla="*/ 2147483647 h 762"/>
                <a:gd name="T16" fmla="*/ 2147483647 w 5216"/>
                <a:gd name="T17" fmla="*/ 2147483647 h 762"/>
                <a:gd name="T18" fmla="*/ 2147483647 w 5216"/>
                <a:gd name="T19" fmla="*/ 2147483647 h 762"/>
                <a:gd name="T20" fmla="*/ 2147483647 w 5216"/>
                <a:gd name="T21" fmla="*/ 2147483647 h 762"/>
                <a:gd name="T22" fmla="*/ 2147483647 w 5216"/>
                <a:gd name="T23" fmla="*/ 2147483647 h 762"/>
                <a:gd name="T24" fmla="*/ 2147483647 w 5216"/>
                <a:gd name="T25" fmla="*/ 2147483647 h 762"/>
                <a:gd name="T26" fmla="*/ 2147483647 w 5216"/>
                <a:gd name="T27" fmla="*/ 0 h 762"/>
                <a:gd name="T28" fmla="*/ 2147483647 w 5216"/>
                <a:gd name="T29" fmla="*/ 2147483647 h 762"/>
                <a:gd name="T30" fmla="*/ 2147483647 w 5216"/>
                <a:gd name="T31" fmla="*/ 2147483647 h 762"/>
                <a:gd name="T32" fmla="*/ 0 w 5216"/>
                <a:gd name="T33" fmla="*/ 2147483647 h 762"/>
                <a:gd name="T34" fmla="*/ 2147483647 w 5216"/>
                <a:gd name="T35" fmla="*/ 2147483647 h 762"/>
                <a:gd name="T36" fmla="*/ 2147483647 w 5216"/>
                <a:gd name="T37" fmla="*/ 2147483647 h 762"/>
                <a:gd name="T38" fmla="*/ 2147483647 w 5216"/>
                <a:gd name="T39" fmla="*/ 2147483647 h 762"/>
                <a:gd name="T40" fmla="*/ 2147483647 w 5216"/>
                <a:gd name="T41" fmla="*/ 2147483647 h 762"/>
                <a:gd name="T42" fmla="*/ 2147483647 w 5216"/>
                <a:gd name="T43" fmla="*/ 2147483647 h 762"/>
                <a:gd name="T44" fmla="*/ 2147483647 w 5216"/>
                <a:gd name="T45" fmla="*/ 2147483647 h 762"/>
                <a:gd name="T46" fmla="*/ 2147483647 w 5216"/>
                <a:gd name="T47" fmla="*/ 2147483647 h 762"/>
                <a:gd name="T48" fmla="*/ 2147483647 w 5216"/>
                <a:gd name="T49" fmla="*/ 2147483647 h 762"/>
                <a:gd name="T50" fmla="*/ 2147483647 w 5216"/>
                <a:gd name="T51" fmla="*/ 2147483647 h 762"/>
                <a:gd name="T52" fmla="*/ 2147483647 w 5216"/>
                <a:gd name="T53" fmla="*/ 2147483647 h 762"/>
                <a:gd name="T54" fmla="*/ 2147483647 w 5216"/>
                <a:gd name="T55" fmla="*/ 2147483647 h 762"/>
                <a:gd name="T56" fmla="*/ 2147483647 w 5216"/>
                <a:gd name="T57" fmla="*/ 2147483647 h 762"/>
                <a:gd name="T58" fmla="*/ 2147483647 w 5216"/>
                <a:gd name="T59" fmla="*/ 2147483647 h 762"/>
                <a:gd name="T60" fmla="*/ 2147483647 w 5216"/>
                <a:gd name="T61" fmla="*/ 2147483647 h 762"/>
                <a:gd name="T62" fmla="*/ 2147483647 w 5216"/>
                <a:gd name="T63" fmla="*/ 2147483647 h 762"/>
                <a:gd name="T64" fmla="*/ 2147483647 w 5216"/>
                <a:gd name="T65" fmla="*/ 2147483647 h 762"/>
                <a:gd name="T66" fmla="*/ 2147483647 w 5216"/>
                <a:gd name="T67" fmla="*/ 2147483647 h 762"/>
                <a:gd name="T68" fmla="*/ 2147483647 w 5216"/>
                <a:gd name="T69" fmla="*/ 2147483647 h 762"/>
                <a:gd name="T70" fmla="*/ 2147483647 w 5216"/>
                <a:gd name="T71" fmla="*/ 2147483647 h 762"/>
                <a:gd name="T72" fmla="*/ 0 w 5216"/>
                <a:gd name="T73" fmla="*/ 0 h 762"/>
                <a:gd name="T74" fmla="*/ 5216 w 5216"/>
                <a:gd name="T75" fmla="*/ 762 h 7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T72" t="T73" r="T74" b="T75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rgbClr val="C6E7FC">
                <a:alpha val="39999"/>
              </a:srgbClr>
            </a:solidFill>
            <a:ln w="9525" cap="flat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buClr>
                  <a:srgbClr val="000000"/>
                </a:buClr>
                <a:buSzPct val="100000"/>
                <a:buFont typeface="Times New Roman" pitchFamily="16" charset="0"/>
                <a:buNone/>
                <a:defRPr/>
              </a:pPr>
              <a:endParaRPr lang="ru-RU"/>
            </a:p>
          </p:txBody>
        </p:sp>
        <p:sp>
          <p:nvSpPr>
            <p:cNvPr id="12293" name="AutoShape 5"/>
            <p:cNvSpPr>
              <a:spLocks noChangeArrowheads="1"/>
            </p:cNvSpPr>
            <p:nvPr/>
          </p:nvSpPr>
          <p:spPr bwMode="auto">
            <a:xfrm>
              <a:off x="1337" y="1435"/>
              <a:ext cx="2581" cy="648"/>
            </a:xfrm>
            <a:custGeom>
              <a:avLst/>
              <a:gdLst>
                <a:gd name="G0" fmla="*/ 1 0 51712"/>
                <a:gd name="G1" fmla="+- 1 0 0"/>
                <a:gd name="G2" fmla="+- 1 0 0"/>
                <a:gd name="G3" fmla="+- 1 0 0"/>
                <a:gd name="G4" fmla="+- 1 0 0"/>
                <a:gd name="G5" fmla="+- 1 0 0"/>
                <a:gd name="G6" fmla="+- 1 0 0"/>
                <a:gd name="G7" fmla="+- 1 0 0"/>
                <a:gd name="G8" fmla="*/ 1 38563 22848"/>
                <a:gd name="G9" fmla="*/ 1 6295 25856"/>
                <a:gd name="G10" fmla="*/ G9 1 180"/>
                <a:gd name="G11" fmla="*/ G8 1 G10"/>
                <a:gd name="G12" fmla="*/ 1 10035 49664"/>
                <a:gd name="G13" fmla="+- 1 0 0"/>
                <a:gd name="G14" fmla="+- 1 0 0"/>
                <a:gd name="G15" fmla="+- 1 0 0"/>
                <a:gd name="G16" fmla="+- 1 0 0"/>
                <a:gd name="G17" fmla="+- 1 0 0"/>
                <a:gd name="G18" fmla="+- 1 0 0"/>
                <a:gd name="G19" fmla="*/ 1 16385 2"/>
                <a:gd name="G20" fmla="+- 1 0 0"/>
                <a:gd name="G21" fmla="+- 1 0 0"/>
                <a:gd name="G22" fmla="+- 1 0 0"/>
                <a:gd name="G23" fmla="+- 1 0 0"/>
                <a:gd name="G24" fmla="+- 1 0 0"/>
                <a:gd name="G25" fmla="+- 1 0 0"/>
                <a:gd name="G26" fmla="+- 1 0 0"/>
                <a:gd name="G27" fmla="+- 1 0 0"/>
                <a:gd name="G28" fmla="+- 32768 0 0"/>
                <a:gd name="G29" fmla="+- 32768 0 0"/>
                <a:gd name="G30" fmla="+- 1 0 0"/>
                <a:gd name="G31" fmla="+- 1 0 0"/>
                <a:gd name="G32" fmla="+- 1 0 0"/>
                <a:gd name="G33" fmla="+- 1 0 0"/>
                <a:gd name="T0" fmla="*/ 0 w 5144"/>
                <a:gd name="T1" fmla="*/ 2147483647 h 694"/>
                <a:gd name="T2" fmla="*/ 0 w 5144"/>
                <a:gd name="T3" fmla="*/ 2147483647 h 694"/>
                <a:gd name="T4" fmla="*/ 2147483647 w 5144"/>
                <a:gd name="T5" fmla="*/ 2147483647 h 694"/>
                <a:gd name="T6" fmla="*/ 2147483647 w 5144"/>
                <a:gd name="T7" fmla="*/ 2147483647 h 694"/>
                <a:gd name="T8" fmla="*/ 2147483647 w 5144"/>
                <a:gd name="T9" fmla="*/ 2147483647 h 694"/>
                <a:gd name="T10" fmla="*/ 2147483647 w 5144"/>
                <a:gd name="T11" fmla="*/ 2147483647 h 694"/>
                <a:gd name="T12" fmla="*/ 2147483647 w 5144"/>
                <a:gd name="T13" fmla="*/ 2147483647 h 694"/>
                <a:gd name="T14" fmla="*/ 2147483647 w 5144"/>
                <a:gd name="T15" fmla="*/ 2147483647 h 694"/>
                <a:gd name="T16" fmla="*/ 2147483647 w 5144"/>
                <a:gd name="T17" fmla="*/ 2147483647 h 694"/>
                <a:gd name="T18" fmla="*/ 2147483647 w 5144"/>
                <a:gd name="T19" fmla="*/ 2147483647 h 694"/>
                <a:gd name="T20" fmla="*/ 2147483647 w 5144"/>
                <a:gd name="T21" fmla="*/ 2147483647 h 694"/>
                <a:gd name="T22" fmla="*/ 2147483647 w 5144"/>
                <a:gd name="T23" fmla="*/ 2147483647 h 694"/>
                <a:gd name="T24" fmla="*/ 2147483647 w 5144"/>
                <a:gd name="T25" fmla="*/ 0 h 694"/>
                <a:gd name="T26" fmla="*/ 2147483647 w 5144"/>
                <a:gd name="T27" fmla="*/ 2147483647 h 694"/>
                <a:gd name="T28" fmla="*/ 2147483647 w 5144"/>
                <a:gd name="T29" fmla="*/ 2147483647 h 694"/>
                <a:gd name="T30" fmla="*/ 2147483647 w 5144"/>
                <a:gd name="T31" fmla="*/ 2147483647 h 694"/>
                <a:gd name="T32" fmla="*/ 2147483647 w 5144"/>
                <a:gd name="T33" fmla="*/ 2147483647 h 694"/>
                <a:gd name="T34" fmla="*/ 2147483647 w 5144"/>
                <a:gd name="T35" fmla="*/ 2147483647 h 694"/>
                <a:gd name="T36" fmla="*/ 2147483647 w 5144"/>
                <a:gd name="T37" fmla="*/ 2147483647 h 694"/>
                <a:gd name="T38" fmla="*/ 2147483647 w 5144"/>
                <a:gd name="T39" fmla="*/ 2147483647 h 694"/>
                <a:gd name="T40" fmla="*/ 2147483647 w 5144"/>
                <a:gd name="T41" fmla="*/ 2147483647 h 694"/>
                <a:gd name="T42" fmla="*/ 2147483647 w 5144"/>
                <a:gd name="T43" fmla="*/ 2147483647 h 694"/>
                <a:gd name="T44" fmla="*/ 2147483647 w 5144"/>
                <a:gd name="T45" fmla="*/ 2147483647 h 694"/>
                <a:gd name="T46" fmla="*/ 2147483647 w 5144"/>
                <a:gd name="T47" fmla="*/ 2147483647 h 694"/>
                <a:gd name="T48" fmla="*/ 2147483647 w 5144"/>
                <a:gd name="T49" fmla="*/ 2147483647 h 694"/>
                <a:gd name="T50" fmla="*/ 2147483647 w 5144"/>
                <a:gd name="T51" fmla="*/ 2147483647 h 694"/>
                <a:gd name="T52" fmla="*/ 2147483647 w 5144"/>
                <a:gd name="T53" fmla="*/ 2147483647 h 694"/>
                <a:gd name="T54" fmla="*/ 2147483647 w 5144"/>
                <a:gd name="T55" fmla="*/ 2147483647 h 694"/>
                <a:gd name="T56" fmla="*/ 2147483647 w 5144"/>
                <a:gd name="T57" fmla="*/ 2147483647 h 694"/>
                <a:gd name="T58" fmla="*/ 2147483647 w 5144"/>
                <a:gd name="T59" fmla="*/ 2147483647 h 694"/>
                <a:gd name="T60" fmla="*/ 2147483647 w 5144"/>
                <a:gd name="T61" fmla="*/ 2147483647 h 694"/>
                <a:gd name="T62" fmla="*/ 0 w 5144"/>
                <a:gd name="T63" fmla="*/ 0 h 694"/>
                <a:gd name="T64" fmla="*/ 5144 w 5144"/>
                <a:gd name="T65" fmla="*/ 694 h 6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T62" t="T63" r="T64" b="T65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9360" cap="sq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buClr>
                  <a:srgbClr val="000000"/>
                </a:buClr>
                <a:buSzPct val="100000"/>
                <a:buFont typeface="Times New Roman" pitchFamily="16" charset="0"/>
                <a:buNone/>
                <a:defRPr/>
              </a:pPr>
              <a:endParaRPr lang="ru-RU"/>
            </a:p>
          </p:txBody>
        </p:sp>
        <p:sp>
          <p:nvSpPr>
            <p:cNvPr id="12294" name="AutoShape 6"/>
            <p:cNvSpPr>
              <a:spLocks noChangeArrowheads="1"/>
            </p:cNvSpPr>
            <p:nvPr/>
          </p:nvSpPr>
          <p:spPr bwMode="auto">
            <a:xfrm>
              <a:off x="2650" y="1424"/>
              <a:ext cx="1561" cy="545"/>
            </a:xfrm>
            <a:custGeom>
              <a:avLst/>
              <a:gdLst>
                <a:gd name="G0" fmla="*/ 1 0 51712"/>
                <a:gd name="G1" fmla="+- 1 0 0"/>
                <a:gd name="G2" fmla="+- 1 0 0"/>
                <a:gd name="G3" fmla="+- 1 0 0"/>
                <a:gd name="G4" fmla="+- 1 0 0"/>
                <a:gd name="G5" fmla="+- 1 0 0"/>
                <a:gd name="G6" fmla="+- 1 0 0"/>
                <a:gd name="G7" fmla="+- 1 0 0"/>
                <a:gd name="G8" fmla="+- 1 0 0"/>
                <a:gd name="G9" fmla="+- 1 0 0"/>
                <a:gd name="G10" fmla="+- 1 0 0"/>
                <a:gd name="G11" fmla="+- 1 0 0"/>
                <a:gd name="G12" fmla="+- 1 0 0"/>
                <a:gd name="G13" fmla="+- 1 0 0"/>
                <a:gd name="G14" fmla="+- 1 0 0"/>
                <a:gd name="G15" fmla="*/ 1 28513 57600"/>
                <a:gd name="G16" fmla="+- 1 0 0"/>
                <a:gd name="G17" fmla="+- 32766 0 0"/>
                <a:gd name="G18" fmla="+- 32767 0 0"/>
                <a:gd name="G19" fmla="+- 1 0 0"/>
                <a:gd name="T0" fmla="*/ 0 w 3112"/>
                <a:gd name="T1" fmla="*/ 2147483647 h 584"/>
                <a:gd name="T2" fmla="*/ 0 w 3112"/>
                <a:gd name="T3" fmla="*/ 2147483647 h 584"/>
                <a:gd name="T4" fmla="*/ 2147483647 w 3112"/>
                <a:gd name="T5" fmla="*/ 2147483647 h 584"/>
                <a:gd name="T6" fmla="*/ 2147483647 w 3112"/>
                <a:gd name="T7" fmla="*/ 2147483647 h 584"/>
                <a:gd name="T8" fmla="*/ 2147483647 w 3112"/>
                <a:gd name="T9" fmla="*/ 2147483647 h 584"/>
                <a:gd name="T10" fmla="*/ 2147483647 w 3112"/>
                <a:gd name="T11" fmla="*/ 2147483647 h 584"/>
                <a:gd name="T12" fmla="*/ 2147483647 w 3112"/>
                <a:gd name="T13" fmla="*/ 2147483647 h 584"/>
                <a:gd name="T14" fmla="*/ 2147483647 w 3112"/>
                <a:gd name="T15" fmla="*/ 2147483647 h 584"/>
                <a:gd name="T16" fmla="*/ 2147483647 w 3112"/>
                <a:gd name="T17" fmla="*/ 2147483647 h 584"/>
                <a:gd name="T18" fmla="*/ 2147483647 w 3112"/>
                <a:gd name="T19" fmla="*/ 2147483647 h 584"/>
                <a:gd name="T20" fmla="*/ 2147483647 w 3112"/>
                <a:gd name="T21" fmla="*/ 2147483647 h 584"/>
                <a:gd name="T22" fmla="*/ 2147483647 w 3112"/>
                <a:gd name="T23" fmla="*/ 2147483647 h 584"/>
                <a:gd name="T24" fmla="*/ 2147483647 w 3112"/>
                <a:gd name="T25" fmla="*/ 2147483647 h 584"/>
                <a:gd name="T26" fmla="*/ 2147483647 w 3112"/>
                <a:gd name="T27" fmla="*/ 2147483647 h 584"/>
                <a:gd name="T28" fmla="*/ 2147483647 w 3112"/>
                <a:gd name="T29" fmla="*/ 2147483647 h 584"/>
                <a:gd name="T30" fmla="*/ 2147483647 w 3112"/>
                <a:gd name="T31" fmla="*/ 2147483647 h 584"/>
                <a:gd name="T32" fmla="*/ 2147483647 w 3112"/>
                <a:gd name="T33" fmla="*/ 2147483647 h 584"/>
                <a:gd name="T34" fmla="*/ 2147483647 w 3112"/>
                <a:gd name="T35" fmla="*/ 2147483647 h 584"/>
                <a:gd name="T36" fmla="*/ 2147483647 w 3112"/>
                <a:gd name="T37" fmla="*/ 2147483647 h 584"/>
                <a:gd name="T38" fmla="*/ 2147483647 w 3112"/>
                <a:gd name="T39" fmla="*/ 0 h 584"/>
                <a:gd name="T40" fmla="*/ 0 w 3112"/>
                <a:gd name="T41" fmla="*/ 0 h 584"/>
                <a:gd name="T42" fmla="*/ 3112 w 3112"/>
                <a:gd name="T43" fmla="*/ 584 h 5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T40" t="T41" r="T42" b="T43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9360" cap="sq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buClr>
                  <a:srgbClr val="000000"/>
                </a:buClr>
                <a:buSzPct val="100000"/>
                <a:buFont typeface="Times New Roman" pitchFamily="16" charset="0"/>
                <a:buNone/>
                <a:defRPr/>
              </a:pPr>
              <a:endParaRPr lang="ru-RU"/>
            </a:p>
          </p:txBody>
        </p:sp>
      </p:grpSp>
      <p:sp>
        <p:nvSpPr>
          <p:cNvPr id="12296" name="AutoShape 8"/>
          <p:cNvSpPr>
            <a:spLocks noChangeArrowheads="1"/>
          </p:cNvSpPr>
          <p:nvPr/>
        </p:nvSpPr>
        <p:spPr bwMode="auto">
          <a:xfrm>
            <a:off x="171450" y="304800"/>
            <a:ext cx="6523038" cy="1903413"/>
          </a:xfrm>
          <a:prstGeom prst="roundRect">
            <a:avLst>
              <a:gd name="adj" fmla="val 7134"/>
            </a:avLst>
          </a:prstGeom>
          <a:gradFill rotWithShape="0">
            <a:gsLst>
              <a:gs pos="0">
                <a:srgbClr val="0293E0"/>
              </a:gs>
              <a:gs pos="100000">
                <a:srgbClr val="83D3FE"/>
              </a:gs>
            </a:gsLst>
            <a:lin ang="5400000" scaled="1"/>
          </a:gradFill>
          <a:ln w="9525" cap="flat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endParaRPr lang="ru-RU"/>
          </a:p>
        </p:txBody>
      </p:sp>
      <p:grpSp>
        <p:nvGrpSpPr>
          <p:cNvPr id="136197" name="Group 9"/>
          <p:cNvGrpSpPr>
            <a:grpSpLocks/>
          </p:cNvGrpSpPr>
          <p:nvPr/>
        </p:nvGrpSpPr>
        <p:grpSpPr bwMode="auto">
          <a:xfrm>
            <a:off x="158750" y="952500"/>
            <a:ext cx="6538913" cy="1773238"/>
            <a:chOff x="100" y="600"/>
            <a:chExt cx="4119" cy="1117"/>
          </a:xfrm>
        </p:grpSpPr>
        <p:sp>
          <p:nvSpPr>
            <p:cNvPr id="12298" name="AutoShape 10"/>
            <p:cNvSpPr>
              <a:spLocks noChangeArrowheads="1"/>
            </p:cNvSpPr>
            <p:nvPr/>
          </p:nvSpPr>
          <p:spPr bwMode="auto">
            <a:xfrm>
              <a:off x="2861" y="723"/>
              <a:ext cx="1358" cy="598"/>
            </a:xfrm>
            <a:custGeom>
              <a:avLst/>
              <a:gdLst>
                <a:gd name="G0" fmla="+- 1 0 0"/>
                <a:gd name="G1" fmla="+- 1 0 0"/>
                <a:gd name="G2" fmla="+- 1 0 0"/>
                <a:gd name="G3" fmla="+- 1 0 0"/>
                <a:gd name="G4" fmla="+- 1 0 0"/>
                <a:gd name="G5" fmla="+- 1 0 0"/>
                <a:gd name="G6" fmla="+- 1 0 0"/>
                <a:gd name="G7" fmla="+- 1 0 0"/>
                <a:gd name="G8" fmla="+- 1 0 0"/>
                <a:gd name="G9" fmla="+- 572 0 0"/>
                <a:gd name="G10" fmla="sin 55292 G9"/>
                <a:gd name="G11" fmla="+- 572 0 0"/>
                <a:gd name="G12" fmla="cos 54990 G11"/>
                <a:gd name="G13" fmla="+- G10 0 G12"/>
                <a:gd name="G14" fmla="*/ G13 65535 1"/>
                <a:gd name="G15" fmla="+- G14 10800 0"/>
                <a:gd name="G16" fmla="+- 1 0 0"/>
                <a:gd name="G17" fmla="+- 1 0 0"/>
                <a:gd name="G18" fmla="+- 1 0 0"/>
                <a:gd name="G19" fmla="+- 636 0 0"/>
                <a:gd name="G20" fmla="+- 1 0 0"/>
                <a:gd name="G21" fmla="+- 1 0 0"/>
                <a:gd name="G22" fmla="+- 1 0 0"/>
                <a:gd name="G23" fmla="+- 1 0 0"/>
                <a:gd name="G24" fmla="+- 1 0 0"/>
                <a:gd name="G25" fmla="+- 1 0 0"/>
                <a:gd name="G26" fmla="+- 1 0 0"/>
                <a:gd name="G27" fmla="+- 1 0 0"/>
                <a:gd name="G28" fmla="+- 1 0 0"/>
                <a:gd name="G29" fmla="+- 1 0 0"/>
                <a:gd name="G30" fmla="+- 1 0 0"/>
                <a:gd name="G31" fmla="+- 1 0 0"/>
                <a:gd name="G32" fmla="*/ 1 16385 2"/>
                <a:gd name="G33" fmla="+- 1 0 0"/>
                <a:gd name="G34" fmla="+- 1 0 0"/>
                <a:gd name="G35" fmla="+- 1 0 0"/>
                <a:gd name="G36" fmla="+- 1 0 0"/>
                <a:gd name="G37" fmla="+- 1 0 0"/>
                <a:gd name="G38" fmla="+- 1 0 0"/>
                <a:gd name="G39" fmla="+- 1 0 0"/>
                <a:gd name="G40" fmla="+- 1 0 0"/>
                <a:gd name="G41" fmla="+- 1 0 0"/>
                <a:gd name="G42" fmla="+- 1 0 0"/>
                <a:gd name="G43" fmla="+- 1 0 0"/>
                <a:gd name="G44" fmla="+- 1 0 0"/>
                <a:gd name="G45" fmla="+- 1 0 0"/>
                <a:gd name="G46" fmla="*/ 1 59207 25856"/>
                <a:gd name="G47" fmla="*/ 1 6295 25856"/>
                <a:gd name="G48" fmla="*/ G47 1 180"/>
                <a:gd name="G49" fmla="*/ G46 1 G48"/>
                <a:gd name="G50" fmla="+- 32766 0 0"/>
                <a:gd name="G51" fmla="+- 32767 0 0"/>
                <a:gd name="G52" fmla="+- 1 0 0"/>
                <a:gd name="G53" fmla="+- 1 0 0"/>
                <a:gd name="G54" fmla="+- 1 0 0"/>
                <a:gd name="G55" fmla="+- 1 0 0"/>
                <a:gd name="G56" fmla="+- 1 0 0"/>
                <a:gd name="G57" fmla="+- 1 0 0"/>
                <a:gd name="G58" fmla="+- 1 0 0"/>
                <a:gd name="G59" fmla="+- 1 0 0"/>
                <a:gd name="T0" fmla="*/ 2147483647 w 2706"/>
                <a:gd name="T1" fmla="*/ 0 h 640"/>
                <a:gd name="T2" fmla="*/ 2147483647 w 2706"/>
                <a:gd name="T3" fmla="*/ 0 h 640"/>
                <a:gd name="T4" fmla="*/ 2147483647 w 2706"/>
                <a:gd name="T5" fmla="*/ 2147483647 h 640"/>
                <a:gd name="T6" fmla="*/ 2147483647 w 2706"/>
                <a:gd name="T7" fmla="*/ 2147483647 h 640"/>
                <a:gd name="T8" fmla="*/ 2147483647 w 2706"/>
                <a:gd name="T9" fmla="*/ 2147483647 h 640"/>
                <a:gd name="T10" fmla="*/ 2147483647 w 2706"/>
                <a:gd name="T11" fmla="*/ 2147483647 h 640"/>
                <a:gd name="T12" fmla="*/ 2147483647 w 2706"/>
                <a:gd name="T13" fmla="*/ 2147483647 h 640"/>
                <a:gd name="T14" fmla="*/ 2147483647 w 2706"/>
                <a:gd name="T15" fmla="*/ 2147483647 h 640"/>
                <a:gd name="T16" fmla="*/ 2147483647 w 2706"/>
                <a:gd name="T17" fmla="*/ 2147483647 h 640"/>
                <a:gd name="T18" fmla="*/ 2147483647 w 2706"/>
                <a:gd name="T19" fmla="*/ 2147483647 h 640"/>
                <a:gd name="T20" fmla="*/ 2147483647 w 2706"/>
                <a:gd name="T21" fmla="*/ 2147483647 h 640"/>
                <a:gd name="T22" fmla="*/ 2147483647 w 2706"/>
                <a:gd name="T23" fmla="*/ 2147483647 h 640"/>
                <a:gd name="T24" fmla="*/ 2147483647 w 2706"/>
                <a:gd name="T25" fmla="*/ 2147483647 h 640"/>
                <a:gd name="T26" fmla="*/ 2147483647 w 2706"/>
                <a:gd name="T27" fmla="*/ 2147483647 h 640"/>
                <a:gd name="T28" fmla="*/ 2147483647 w 2706"/>
                <a:gd name="T29" fmla="*/ 2147483647 h 640"/>
                <a:gd name="T30" fmla="*/ 2147483647 w 2706"/>
                <a:gd name="T31" fmla="*/ 2147483647 h 640"/>
                <a:gd name="T32" fmla="*/ 2147483647 w 2706"/>
                <a:gd name="T33" fmla="*/ 2147483647 h 640"/>
                <a:gd name="T34" fmla="*/ 2147483647 w 2706"/>
                <a:gd name="T35" fmla="*/ 2147483647 h 640"/>
                <a:gd name="T36" fmla="*/ 0 w 2706"/>
                <a:gd name="T37" fmla="*/ 2147483647 h 640"/>
                <a:gd name="T38" fmla="*/ 0 w 2706"/>
                <a:gd name="T39" fmla="*/ 2147483647 h 640"/>
                <a:gd name="T40" fmla="*/ 2147483647 w 2706"/>
                <a:gd name="T41" fmla="*/ 2147483647 h 640"/>
                <a:gd name="T42" fmla="*/ 2147483647 w 2706"/>
                <a:gd name="T43" fmla="*/ 2147483647 h 640"/>
                <a:gd name="T44" fmla="*/ 2147483647 w 2706"/>
                <a:gd name="T45" fmla="*/ 2147483647 h 640"/>
                <a:gd name="T46" fmla="*/ 2147483647 w 2706"/>
                <a:gd name="T47" fmla="*/ 2147483647 h 640"/>
                <a:gd name="T48" fmla="*/ 2147483647 w 2706"/>
                <a:gd name="T49" fmla="*/ 2147483647 h 640"/>
                <a:gd name="T50" fmla="*/ 2147483647 w 2706"/>
                <a:gd name="T51" fmla="*/ 2147483647 h 640"/>
                <a:gd name="T52" fmla="*/ 2147483647 w 2706"/>
                <a:gd name="T53" fmla="*/ 2147483647 h 640"/>
                <a:gd name="T54" fmla="*/ 2147483647 w 2706"/>
                <a:gd name="T55" fmla="*/ 2147483647 h 640"/>
                <a:gd name="T56" fmla="*/ 2147483647 w 2706"/>
                <a:gd name="T57" fmla="*/ 2147483647 h 640"/>
                <a:gd name="T58" fmla="*/ 2147483647 w 2706"/>
                <a:gd name="T59" fmla="*/ 2147483647 h 640"/>
                <a:gd name="T60" fmla="*/ 2147483647 w 2706"/>
                <a:gd name="T61" fmla="*/ 2147483647 h 640"/>
                <a:gd name="T62" fmla="*/ 2147483647 w 2706"/>
                <a:gd name="T63" fmla="*/ 2147483647 h 640"/>
                <a:gd name="T64" fmla="*/ 2147483647 w 2706"/>
                <a:gd name="T65" fmla="*/ 2147483647 h 640"/>
                <a:gd name="T66" fmla="*/ 2147483647 w 2706"/>
                <a:gd name="T67" fmla="*/ 2147483647 h 640"/>
                <a:gd name="T68" fmla="*/ 2147483647 w 2706"/>
                <a:gd name="T69" fmla="*/ 2147483647 h 640"/>
                <a:gd name="T70" fmla="*/ 2147483647 w 2706"/>
                <a:gd name="T71" fmla="*/ 2147483647 h 640"/>
                <a:gd name="T72" fmla="*/ 2147483647 w 2706"/>
                <a:gd name="T73" fmla="*/ 2147483647 h 640"/>
                <a:gd name="T74" fmla="*/ 2147483647 w 2706"/>
                <a:gd name="T75" fmla="*/ 2147483647 h 640"/>
                <a:gd name="T76" fmla="*/ 2147483647 w 2706"/>
                <a:gd name="T77" fmla="*/ 2147483647 h 640"/>
                <a:gd name="T78" fmla="*/ 2147483647 w 2706"/>
                <a:gd name="T79" fmla="*/ 2147483647 h 640"/>
                <a:gd name="T80" fmla="*/ 2147483647 w 2706"/>
                <a:gd name="T81" fmla="*/ 2147483647 h 640"/>
                <a:gd name="T82" fmla="*/ 2147483647 w 2706"/>
                <a:gd name="T83" fmla="*/ 2147483647 h 640"/>
                <a:gd name="T84" fmla="*/ 2147483647 w 2706"/>
                <a:gd name="T85" fmla="*/ 2147483647 h 640"/>
                <a:gd name="T86" fmla="*/ 2147483647 w 2706"/>
                <a:gd name="T87" fmla="*/ 2147483647 h 640"/>
                <a:gd name="T88" fmla="*/ 2147483647 w 2706"/>
                <a:gd name="T89" fmla="*/ 2147483647 h 640"/>
                <a:gd name="T90" fmla="*/ 2147483647 w 2706"/>
                <a:gd name="T91" fmla="*/ 2147483647 h 640"/>
                <a:gd name="T92" fmla="*/ 2147483647 w 2706"/>
                <a:gd name="T93" fmla="*/ 2147483647 h 640"/>
                <a:gd name="T94" fmla="*/ 2147483647 w 2706"/>
                <a:gd name="T95" fmla="*/ 2147483647 h 640"/>
                <a:gd name="T96" fmla="*/ 2147483647 w 2706"/>
                <a:gd name="T97" fmla="*/ 2147483647 h 640"/>
                <a:gd name="T98" fmla="*/ 2147483647 w 2706"/>
                <a:gd name="T99" fmla="*/ 2147483647 h 640"/>
                <a:gd name="T100" fmla="*/ 2147483647 w 2706"/>
                <a:gd name="T101" fmla="*/ 2147483647 h 640"/>
                <a:gd name="T102" fmla="*/ 2147483647 w 2706"/>
                <a:gd name="T103" fmla="*/ 2147483647 h 640"/>
                <a:gd name="T104" fmla="*/ 2147483647 w 2706"/>
                <a:gd name="T105" fmla="*/ 2147483647 h 640"/>
                <a:gd name="T106" fmla="*/ 2147483647 w 2706"/>
                <a:gd name="T107" fmla="*/ 0 h 640"/>
                <a:gd name="T108" fmla="*/ 2147483647 w 2706"/>
                <a:gd name="T109" fmla="*/ 0 h 640"/>
                <a:gd name="T110" fmla="*/ 2147483647 w 2706"/>
                <a:gd name="T111" fmla="*/ 0 h 640"/>
                <a:gd name="T112" fmla="*/ 2147483647 w 2706"/>
                <a:gd name="T113" fmla="*/ 0 h 640"/>
                <a:gd name="T114" fmla="*/ 0 w 2706"/>
                <a:gd name="T115" fmla="*/ 0 h 640"/>
                <a:gd name="T116" fmla="*/ 2706 w 2706"/>
                <a:gd name="T117" fmla="*/ 640 h 6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T114" t="T115" r="T116" b="T117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rgbClr val="C6E7FC">
                <a:alpha val="28999"/>
              </a:srgbClr>
            </a:solidFill>
            <a:ln w="9525" cap="flat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buClr>
                  <a:srgbClr val="000000"/>
                </a:buClr>
                <a:buSzPct val="100000"/>
                <a:buFont typeface="Times New Roman" pitchFamily="16" charset="0"/>
                <a:buNone/>
                <a:defRPr/>
              </a:pPr>
              <a:endParaRPr lang="ru-RU"/>
            </a:p>
          </p:txBody>
        </p:sp>
        <p:sp>
          <p:nvSpPr>
            <p:cNvPr id="12299" name="AutoShape 11"/>
            <p:cNvSpPr>
              <a:spLocks noChangeArrowheads="1"/>
            </p:cNvSpPr>
            <p:nvPr/>
          </p:nvSpPr>
          <p:spPr bwMode="auto">
            <a:xfrm>
              <a:off x="1239" y="615"/>
              <a:ext cx="2621" cy="713"/>
            </a:xfrm>
            <a:custGeom>
              <a:avLst/>
              <a:gdLst>
                <a:gd name="G0" fmla="+- 1 0 0"/>
                <a:gd name="G1" fmla="+- 1 0 0"/>
                <a:gd name="G2" fmla="+- 610 0 0"/>
                <a:gd name="G3" fmla="sin 55388 G2"/>
                <a:gd name="G4" fmla="+- 610 0 0"/>
                <a:gd name="G5" fmla="cos 59214 G4"/>
                <a:gd name="G6" fmla="+- G3 0 G5"/>
                <a:gd name="G7" fmla="*/ G6 65535 1"/>
                <a:gd name="G8" fmla="+- G7 10800 0"/>
                <a:gd name="G9" fmla="+- 1 0 0"/>
                <a:gd name="G10" fmla="+- 1 0 0"/>
                <a:gd name="G11" fmla="+- 266 0 0"/>
                <a:gd name="G12" fmla="sin 55032 G11"/>
                <a:gd name="G13" fmla="+- 266 0 0"/>
                <a:gd name="G14" fmla="cos 57548 G13"/>
                <a:gd name="G15" fmla="+- G12 0 G14"/>
                <a:gd name="G16" fmla="*/ G15 65535 1"/>
                <a:gd name="G17" fmla="+- G16 10800 0"/>
                <a:gd name="G18" fmla="+- 1 0 0"/>
                <a:gd name="G19" fmla="+- 1 0 0"/>
                <a:gd name="G20" fmla="+- 1 0 0"/>
                <a:gd name="G21" fmla="+- 1 0 0"/>
                <a:gd name="G22" fmla="+- 1 0 0"/>
                <a:gd name="G23" fmla="+- 1 0 0"/>
                <a:gd name="G24" fmla="+- 1 0 0"/>
                <a:gd name="G25" fmla="+- 1 0 0"/>
                <a:gd name="G26" fmla="+- 1 0 0"/>
                <a:gd name="G27" fmla="+- 1 0 0"/>
                <a:gd name="G28" fmla="+- 1 0 0"/>
                <a:gd name="G29" fmla="+- 1 0 0"/>
                <a:gd name="G30" fmla="+- 1 0 0"/>
                <a:gd name="G31" fmla="+- 1 0 0"/>
                <a:gd name="G32" fmla="+- 1 0 0"/>
                <a:gd name="G33" fmla="+- 1 0 0"/>
                <a:gd name="G34" fmla="+- 1 0 0"/>
                <a:gd name="G35" fmla="+- 1 0 0"/>
                <a:gd name="G36" fmla="+- 1 0 0"/>
                <a:gd name="G37" fmla="+- 1 0 0"/>
                <a:gd name="G38" fmla="+- 1 0 0"/>
                <a:gd name="G39" fmla="+- 1 0 0"/>
                <a:gd name="G40" fmla="+- 1 0 0"/>
                <a:gd name="G41" fmla="+- 1 0 0"/>
                <a:gd name="G42" fmla="+- 1 0 0"/>
                <a:gd name="G43" fmla="+- 1 0 0"/>
                <a:gd name="G44" fmla="+- 1 0 0"/>
                <a:gd name="G45" fmla="+- 1 0 0"/>
                <a:gd name="G46" fmla="+- 1 0 0"/>
                <a:gd name="G47" fmla="*/ 1 16385 2"/>
                <a:gd name="G48" fmla="+- 1 0 0"/>
                <a:gd name="G49" fmla="+- 1 0 0"/>
                <a:gd name="G50" fmla="+- 1 0 0"/>
                <a:gd name="G51" fmla="+- 1 0 0"/>
                <a:gd name="G52" fmla="+- 1 0 0"/>
                <a:gd name="G53" fmla="+- 1 0 0"/>
                <a:gd name="G54" fmla="+- 1 0 0"/>
                <a:gd name="G55" fmla="+- 1 0 0"/>
                <a:gd name="G56" fmla="+- 1 0 0"/>
                <a:gd name="G57" fmla="+- 1 0 0"/>
                <a:gd name="G58" fmla="+- 1 0 0"/>
                <a:gd name="G59" fmla="+- 1 0 0"/>
                <a:gd name="G60" fmla="+- 1 0 0"/>
                <a:gd name="G61" fmla="+- 1 0 0"/>
                <a:gd name="G62" fmla="+- 1 0 0"/>
                <a:gd name="G63" fmla="+- 1 0 0"/>
                <a:gd name="G64" fmla="*/ 1 51565 51712"/>
                <a:gd name="G65" fmla="+- 1 0 0"/>
                <a:gd name="G66" fmla="+- 1 0 0"/>
                <a:gd name="G67" fmla="+- 1 0 0"/>
                <a:gd name="G68" fmla="+- 1 0 0"/>
                <a:gd name="G69" fmla="+- 1 0 0"/>
                <a:gd name="G70" fmla="+- 1 0 0"/>
                <a:gd name="G71" fmla="+- 1 0 0"/>
                <a:gd name="G72" fmla="+- 1 0 0"/>
                <a:gd name="G73" fmla="+- 1 0 0"/>
                <a:gd name="G74" fmla="+- 1 0 0"/>
                <a:gd name="G75" fmla="+- 1 0 0"/>
                <a:gd name="G76" fmla="+- 1 0 0"/>
                <a:gd name="G77" fmla="+- 1 0 0"/>
                <a:gd name="G78" fmla="+- 1 0 0"/>
                <a:gd name="G79" fmla="+- 1 0 0"/>
                <a:gd name="G80" fmla="+- 1 0 0"/>
                <a:gd name="T0" fmla="*/ 2147483647 w 5216"/>
                <a:gd name="T1" fmla="*/ 2147483647 h 762"/>
                <a:gd name="T2" fmla="*/ 2147483647 w 5216"/>
                <a:gd name="T3" fmla="*/ 2147483647 h 762"/>
                <a:gd name="T4" fmla="*/ 2147483647 w 5216"/>
                <a:gd name="T5" fmla="*/ 2147483647 h 762"/>
                <a:gd name="T6" fmla="*/ 2147483647 w 5216"/>
                <a:gd name="T7" fmla="*/ 2147483647 h 762"/>
                <a:gd name="T8" fmla="*/ 2147483647 w 5216"/>
                <a:gd name="T9" fmla="*/ 2147483647 h 762"/>
                <a:gd name="T10" fmla="*/ 2147483647 w 5216"/>
                <a:gd name="T11" fmla="*/ 2147483647 h 762"/>
                <a:gd name="T12" fmla="*/ 2147483647 w 5216"/>
                <a:gd name="T13" fmla="*/ 2147483647 h 762"/>
                <a:gd name="T14" fmla="*/ 2147483647 w 5216"/>
                <a:gd name="T15" fmla="*/ 2147483647 h 762"/>
                <a:gd name="T16" fmla="*/ 2147483647 w 5216"/>
                <a:gd name="T17" fmla="*/ 2147483647 h 762"/>
                <a:gd name="T18" fmla="*/ 2147483647 w 5216"/>
                <a:gd name="T19" fmla="*/ 2147483647 h 762"/>
                <a:gd name="T20" fmla="*/ 2147483647 w 5216"/>
                <a:gd name="T21" fmla="*/ 2147483647 h 762"/>
                <a:gd name="T22" fmla="*/ 2147483647 w 5216"/>
                <a:gd name="T23" fmla="*/ 2147483647 h 762"/>
                <a:gd name="T24" fmla="*/ 2147483647 w 5216"/>
                <a:gd name="T25" fmla="*/ 2147483647 h 762"/>
                <a:gd name="T26" fmla="*/ 2147483647 w 5216"/>
                <a:gd name="T27" fmla="*/ 0 h 762"/>
                <a:gd name="T28" fmla="*/ 2147483647 w 5216"/>
                <a:gd name="T29" fmla="*/ 2147483647 h 762"/>
                <a:gd name="T30" fmla="*/ 2147483647 w 5216"/>
                <a:gd name="T31" fmla="*/ 2147483647 h 762"/>
                <a:gd name="T32" fmla="*/ 0 w 5216"/>
                <a:gd name="T33" fmla="*/ 2147483647 h 762"/>
                <a:gd name="T34" fmla="*/ 2147483647 w 5216"/>
                <a:gd name="T35" fmla="*/ 2147483647 h 762"/>
                <a:gd name="T36" fmla="*/ 2147483647 w 5216"/>
                <a:gd name="T37" fmla="*/ 2147483647 h 762"/>
                <a:gd name="T38" fmla="*/ 2147483647 w 5216"/>
                <a:gd name="T39" fmla="*/ 2147483647 h 762"/>
                <a:gd name="T40" fmla="*/ 2147483647 w 5216"/>
                <a:gd name="T41" fmla="*/ 2147483647 h 762"/>
                <a:gd name="T42" fmla="*/ 2147483647 w 5216"/>
                <a:gd name="T43" fmla="*/ 2147483647 h 762"/>
                <a:gd name="T44" fmla="*/ 2147483647 w 5216"/>
                <a:gd name="T45" fmla="*/ 2147483647 h 762"/>
                <a:gd name="T46" fmla="*/ 2147483647 w 5216"/>
                <a:gd name="T47" fmla="*/ 2147483647 h 762"/>
                <a:gd name="T48" fmla="*/ 2147483647 w 5216"/>
                <a:gd name="T49" fmla="*/ 2147483647 h 762"/>
                <a:gd name="T50" fmla="*/ 2147483647 w 5216"/>
                <a:gd name="T51" fmla="*/ 2147483647 h 762"/>
                <a:gd name="T52" fmla="*/ 2147483647 w 5216"/>
                <a:gd name="T53" fmla="*/ 2147483647 h 762"/>
                <a:gd name="T54" fmla="*/ 2147483647 w 5216"/>
                <a:gd name="T55" fmla="*/ 2147483647 h 762"/>
                <a:gd name="T56" fmla="*/ 2147483647 w 5216"/>
                <a:gd name="T57" fmla="*/ 2147483647 h 762"/>
                <a:gd name="T58" fmla="*/ 2147483647 w 5216"/>
                <a:gd name="T59" fmla="*/ 2147483647 h 762"/>
                <a:gd name="T60" fmla="*/ 2147483647 w 5216"/>
                <a:gd name="T61" fmla="*/ 2147483647 h 762"/>
                <a:gd name="T62" fmla="*/ 2147483647 w 5216"/>
                <a:gd name="T63" fmla="*/ 2147483647 h 762"/>
                <a:gd name="T64" fmla="*/ 2147483647 w 5216"/>
                <a:gd name="T65" fmla="*/ 2147483647 h 762"/>
                <a:gd name="T66" fmla="*/ 2147483647 w 5216"/>
                <a:gd name="T67" fmla="*/ 2147483647 h 762"/>
                <a:gd name="T68" fmla="*/ 2147483647 w 5216"/>
                <a:gd name="T69" fmla="*/ 2147483647 h 762"/>
                <a:gd name="T70" fmla="*/ 2147483647 w 5216"/>
                <a:gd name="T71" fmla="*/ 2147483647 h 762"/>
                <a:gd name="T72" fmla="*/ 0 w 5216"/>
                <a:gd name="T73" fmla="*/ 0 h 762"/>
                <a:gd name="T74" fmla="*/ 5216 w 5216"/>
                <a:gd name="T75" fmla="*/ 762 h 7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T72" t="T73" r="T74" b="T75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rgbClr val="C6E7FC">
                <a:alpha val="39999"/>
              </a:srgbClr>
            </a:solidFill>
            <a:ln w="9525" cap="flat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buClr>
                  <a:srgbClr val="000000"/>
                </a:buClr>
                <a:buSzPct val="100000"/>
                <a:buFont typeface="Times New Roman" pitchFamily="16" charset="0"/>
                <a:buNone/>
                <a:defRPr/>
              </a:pPr>
              <a:endParaRPr lang="ru-RU"/>
            </a:p>
          </p:txBody>
        </p:sp>
        <p:sp>
          <p:nvSpPr>
            <p:cNvPr id="12300" name="AutoShape 12"/>
            <p:cNvSpPr>
              <a:spLocks noChangeArrowheads="1"/>
            </p:cNvSpPr>
            <p:nvPr/>
          </p:nvSpPr>
          <p:spPr bwMode="auto">
            <a:xfrm>
              <a:off x="1338" y="624"/>
              <a:ext cx="2584" cy="650"/>
            </a:xfrm>
            <a:custGeom>
              <a:avLst/>
              <a:gdLst>
                <a:gd name="G0" fmla="*/ 1 0 51712"/>
                <a:gd name="G1" fmla="+- 1 0 0"/>
                <a:gd name="G2" fmla="+- 1 0 0"/>
                <a:gd name="G3" fmla="+- 1 0 0"/>
                <a:gd name="G4" fmla="+- 1 0 0"/>
                <a:gd name="G5" fmla="+- 1 0 0"/>
                <a:gd name="G6" fmla="+- 1 0 0"/>
                <a:gd name="G7" fmla="+- 1 0 0"/>
                <a:gd name="G8" fmla="*/ 1 38563 22848"/>
                <a:gd name="G9" fmla="*/ 1 6295 25856"/>
                <a:gd name="G10" fmla="*/ G9 1 180"/>
                <a:gd name="G11" fmla="*/ G8 1 G10"/>
                <a:gd name="G12" fmla="*/ 1 10035 49664"/>
                <a:gd name="G13" fmla="+- 1 0 0"/>
                <a:gd name="G14" fmla="+- 1 0 0"/>
                <a:gd name="G15" fmla="+- 1 0 0"/>
                <a:gd name="G16" fmla="+- 1 0 0"/>
                <a:gd name="G17" fmla="+- 1 0 0"/>
                <a:gd name="G18" fmla="+- 1 0 0"/>
                <a:gd name="G19" fmla="*/ 1 16385 2"/>
                <a:gd name="G20" fmla="+- 1 0 0"/>
                <a:gd name="G21" fmla="+- 1 0 0"/>
                <a:gd name="G22" fmla="+- 1 0 0"/>
                <a:gd name="G23" fmla="+- 1 0 0"/>
                <a:gd name="G24" fmla="+- 1 0 0"/>
                <a:gd name="G25" fmla="+- 1 0 0"/>
                <a:gd name="G26" fmla="+- 1 0 0"/>
                <a:gd name="G27" fmla="+- 1 0 0"/>
                <a:gd name="G28" fmla="+- 32768 0 0"/>
                <a:gd name="G29" fmla="+- 32768 0 0"/>
                <a:gd name="G30" fmla="+- 1 0 0"/>
                <a:gd name="G31" fmla="+- 1 0 0"/>
                <a:gd name="G32" fmla="+- 1 0 0"/>
                <a:gd name="G33" fmla="+- 1 0 0"/>
                <a:gd name="T0" fmla="*/ 0 w 5144"/>
                <a:gd name="T1" fmla="*/ 2147483647 h 694"/>
                <a:gd name="T2" fmla="*/ 0 w 5144"/>
                <a:gd name="T3" fmla="*/ 2147483647 h 694"/>
                <a:gd name="T4" fmla="*/ 2147483647 w 5144"/>
                <a:gd name="T5" fmla="*/ 2147483647 h 694"/>
                <a:gd name="T6" fmla="*/ 2147483647 w 5144"/>
                <a:gd name="T7" fmla="*/ 2147483647 h 694"/>
                <a:gd name="T8" fmla="*/ 2147483647 w 5144"/>
                <a:gd name="T9" fmla="*/ 2147483647 h 694"/>
                <a:gd name="T10" fmla="*/ 2147483647 w 5144"/>
                <a:gd name="T11" fmla="*/ 2147483647 h 694"/>
                <a:gd name="T12" fmla="*/ 2147483647 w 5144"/>
                <a:gd name="T13" fmla="*/ 2147483647 h 694"/>
                <a:gd name="T14" fmla="*/ 2147483647 w 5144"/>
                <a:gd name="T15" fmla="*/ 2147483647 h 694"/>
                <a:gd name="T16" fmla="*/ 2147483647 w 5144"/>
                <a:gd name="T17" fmla="*/ 2147483647 h 694"/>
                <a:gd name="T18" fmla="*/ 2147483647 w 5144"/>
                <a:gd name="T19" fmla="*/ 2147483647 h 694"/>
                <a:gd name="T20" fmla="*/ 2147483647 w 5144"/>
                <a:gd name="T21" fmla="*/ 2147483647 h 694"/>
                <a:gd name="T22" fmla="*/ 2147483647 w 5144"/>
                <a:gd name="T23" fmla="*/ 2147483647 h 694"/>
                <a:gd name="T24" fmla="*/ 2147483647 w 5144"/>
                <a:gd name="T25" fmla="*/ 0 h 694"/>
                <a:gd name="T26" fmla="*/ 2147483647 w 5144"/>
                <a:gd name="T27" fmla="*/ 2147483647 h 694"/>
                <a:gd name="T28" fmla="*/ 2147483647 w 5144"/>
                <a:gd name="T29" fmla="*/ 2147483647 h 694"/>
                <a:gd name="T30" fmla="*/ 2147483647 w 5144"/>
                <a:gd name="T31" fmla="*/ 2147483647 h 694"/>
                <a:gd name="T32" fmla="*/ 2147483647 w 5144"/>
                <a:gd name="T33" fmla="*/ 2147483647 h 694"/>
                <a:gd name="T34" fmla="*/ 2147483647 w 5144"/>
                <a:gd name="T35" fmla="*/ 2147483647 h 694"/>
                <a:gd name="T36" fmla="*/ 2147483647 w 5144"/>
                <a:gd name="T37" fmla="*/ 2147483647 h 694"/>
                <a:gd name="T38" fmla="*/ 2147483647 w 5144"/>
                <a:gd name="T39" fmla="*/ 2147483647 h 694"/>
                <a:gd name="T40" fmla="*/ 2147483647 w 5144"/>
                <a:gd name="T41" fmla="*/ 2147483647 h 694"/>
                <a:gd name="T42" fmla="*/ 2147483647 w 5144"/>
                <a:gd name="T43" fmla="*/ 2147483647 h 694"/>
                <a:gd name="T44" fmla="*/ 2147483647 w 5144"/>
                <a:gd name="T45" fmla="*/ 2147483647 h 694"/>
                <a:gd name="T46" fmla="*/ 2147483647 w 5144"/>
                <a:gd name="T47" fmla="*/ 2147483647 h 694"/>
                <a:gd name="T48" fmla="*/ 2147483647 w 5144"/>
                <a:gd name="T49" fmla="*/ 2147483647 h 694"/>
                <a:gd name="T50" fmla="*/ 2147483647 w 5144"/>
                <a:gd name="T51" fmla="*/ 2147483647 h 694"/>
                <a:gd name="T52" fmla="*/ 2147483647 w 5144"/>
                <a:gd name="T53" fmla="*/ 2147483647 h 694"/>
                <a:gd name="T54" fmla="*/ 2147483647 w 5144"/>
                <a:gd name="T55" fmla="*/ 2147483647 h 694"/>
                <a:gd name="T56" fmla="*/ 2147483647 w 5144"/>
                <a:gd name="T57" fmla="*/ 2147483647 h 694"/>
                <a:gd name="T58" fmla="*/ 2147483647 w 5144"/>
                <a:gd name="T59" fmla="*/ 2147483647 h 694"/>
                <a:gd name="T60" fmla="*/ 2147483647 w 5144"/>
                <a:gd name="T61" fmla="*/ 2147483647 h 694"/>
                <a:gd name="T62" fmla="*/ 0 w 5144"/>
                <a:gd name="T63" fmla="*/ 0 h 694"/>
                <a:gd name="T64" fmla="*/ 5144 w 5144"/>
                <a:gd name="T65" fmla="*/ 694 h 6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T62" t="T63" r="T64" b="T65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9360" cap="sq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buClr>
                  <a:srgbClr val="000000"/>
                </a:buClr>
                <a:buSzPct val="100000"/>
                <a:buFont typeface="Times New Roman" pitchFamily="16" charset="0"/>
                <a:buNone/>
                <a:defRPr/>
              </a:pPr>
              <a:endParaRPr lang="ru-RU"/>
            </a:p>
          </p:txBody>
        </p:sp>
        <p:sp>
          <p:nvSpPr>
            <p:cNvPr id="12301" name="AutoShape 13"/>
            <p:cNvSpPr>
              <a:spLocks noChangeArrowheads="1"/>
            </p:cNvSpPr>
            <p:nvPr/>
          </p:nvSpPr>
          <p:spPr bwMode="auto">
            <a:xfrm>
              <a:off x="2654" y="613"/>
              <a:ext cx="1562" cy="547"/>
            </a:xfrm>
            <a:custGeom>
              <a:avLst/>
              <a:gdLst>
                <a:gd name="G0" fmla="*/ 1 0 51712"/>
                <a:gd name="G1" fmla="+- 1 0 0"/>
                <a:gd name="G2" fmla="+- 1 0 0"/>
                <a:gd name="G3" fmla="+- 1 0 0"/>
                <a:gd name="G4" fmla="+- 1 0 0"/>
                <a:gd name="G5" fmla="+- 1 0 0"/>
                <a:gd name="G6" fmla="+- 1 0 0"/>
                <a:gd name="G7" fmla="+- 1 0 0"/>
                <a:gd name="G8" fmla="+- 1 0 0"/>
                <a:gd name="G9" fmla="+- 1 0 0"/>
                <a:gd name="G10" fmla="+- 1 0 0"/>
                <a:gd name="G11" fmla="+- 1 0 0"/>
                <a:gd name="G12" fmla="+- 1 0 0"/>
                <a:gd name="G13" fmla="+- 1 0 0"/>
                <a:gd name="G14" fmla="+- 1 0 0"/>
                <a:gd name="G15" fmla="*/ 1 28513 57600"/>
                <a:gd name="G16" fmla="+- 1 0 0"/>
                <a:gd name="G17" fmla="+- 32766 0 0"/>
                <a:gd name="G18" fmla="+- 32767 0 0"/>
                <a:gd name="G19" fmla="+- 1 0 0"/>
                <a:gd name="T0" fmla="*/ 0 w 3112"/>
                <a:gd name="T1" fmla="*/ 2147483647 h 584"/>
                <a:gd name="T2" fmla="*/ 0 w 3112"/>
                <a:gd name="T3" fmla="*/ 2147483647 h 584"/>
                <a:gd name="T4" fmla="*/ 2147483647 w 3112"/>
                <a:gd name="T5" fmla="*/ 2147483647 h 584"/>
                <a:gd name="T6" fmla="*/ 2147483647 w 3112"/>
                <a:gd name="T7" fmla="*/ 2147483647 h 584"/>
                <a:gd name="T8" fmla="*/ 2147483647 w 3112"/>
                <a:gd name="T9" fmla="*/ 2147483647 h 584"/>
                <a:gd name="T10" fmla="*/ 2147483647 w 3112"/>
                <a:gd name="T11" fmla="*/ 2147483647 h 584"/>
                <a:gd name="T12" fmla="*/ 2147483647 w 3112"/>
                <a:gd name="T13" fmla="*/ 2147483647 h 584"/>
                <a:gd name="T14" fmla="*/ 2147483647 w 3112"/>
                <a:gd name="T15" fmla="*/ 2147483647 h 584"/>
                <a:gd name="T16" fmla="*/ 2147483647 w 3112"/>
                <a:gd name="T17" fmla="*/ 2147483647 h 584"/>
                <a:gd name="T18" fmla="*/ 2147483647 w 3112"/>
                <a:gd name="T19" fmla="*/ 2147483647 h 584"/>
                <a:gd name="T20" fmla="*/ 2147483647 w 3112"/>
                <a:gd name="T21" fmla="*/ 2147483647 h 584"/>
                <a:gd name="T22" fmla="*/ 2147483647 w 3112"/>
                <a:gd name="T23" fmla="*/ 2147483647 h 584"/>
                <a:gd name="T24" fmla="*/ 2147483647 w 3112"/>
                <a:gd name="T25" fmla="*/ 2147483647 h 584"/>
                <a:gd name="T26" fmla="*/ 2147483647 w 3112"/>
                <a:gd name="T27" fmla="*/ 2147483647 h 584"/>
                <a:gd name="T28" fmla="*/ 2147483647 w 3112"/>
                <a:gd name="T29" fmla="*/ 2147483647 h 584"/>
                <a:gd name="T30" fmla="*/ 2147483647 w 3112"/>
                <a:gd name="T31" fmla="*/ 2147483647 h 584"/>
                <a:gd name="T32" fmla="*/ 2147483647 w 3112"/>
                <a:gd name="T33" fmla="*/ 2147483647 h 584"/>
                <a:gd name="T34" fmla="*/ 2147483647 w 3112"/>
                <a:gd name="T35" fmla="*/ 2147483647 h 584"/>
                <a:gd name="T36" fmla="*/ 2147483647 w 3112"/>
                <a:gd name="T37" fmla="*/ 2147483647 h 584"/>
                <a:gd name="T38" fmla="*/ 2147483647 w 3112"/>
                <a:gd name="T39" fmla="*/ 0 h 584"/>
                <a:gd name="T40" fmla="*/ 0 w 3112"/>
                <a:gd name="T41" fmla="*/ 0 h 584"/>
                <a:gd name="T42" fmla="*/ 3112 w 3112"/>
                <a:gd name="T43" fmla="*/ 584 h 5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T40" t="T41" r="T42" b="T43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9360" cap="sq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buClr>
                  <a:srgbClr val="000000"/>
                </a:buClr>
                <a:buSzPct val="100000"/>
                <a:buFont typeface="Times New Roman" pitchFamily="16" charset="0"/>
                <a:buNone/>
                <a:defRPr/>
              </a:pPr>
              <a:endParaRPr lang="ru-RU"/>
            </a:p>
          </p:txBody>
        </p:sp>
      </p:grpSp>
      <p:sp>
        <p:nvSpPr>
          <p:cNvPr id="136198" name="Rectangle 15"/>
          <p:cNvSpPr>
            <a:spLocks noGrp="1" noChangeArrowheads="1"/>
          </p:cNvSpPr>
          <p:nvPr>
            <p:ph type="title"/>
          </p:nvPr>
        </p:nvSpPr>
        <p:spPr bwMode="auto">
          <a:xfrm>
            <a:off x="342900" y="450850"/>
            <a:ext cx="6169025" cy="16668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Для правки текста заголовка щёлкните мышью</a:t>
            </a:r>
          </a:p>
        </p:txBody>
      </p:sp>
      <p:sp>
        <p:nvSpPr>
          <p:cNvPr id="136199" name="Rectangle 16"/>
          <p:cNvSpPr>
            <a:spLocks noGrp="1" noChangeArrowheads="1"/>
          </p:cNvSpPr>
          <p:nvPr>
            <p:ph type="body" idx="1"/>
          </p:nvPr>
        </p:nvSpPr>
        <p:spPr bwMode="auto">
          <a:xfrm>
            <a:off x="654050" y="3567113"/>
            <a:ext cx="5553075" cy="45974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Для правки структуры щёлкните мышью</a:t>
            </a:r>
          </a:p>
          <a:p>
            <a:pPr lvl="1"/>
            <a:r>
              <a:rPr lang="en-GB" smtClean="0"/>
              <a:t>Второй уровень структуры</a:t>
            </a:r>
          </a:p>
          <a:p>
            <a:pPr lvl="2"/>
            <a:r>
              <a:rPr lang="en-GB" smtClean="0"/>
              <a:t>Третий уровень структуры</a:t>
            </a:r>
          </a:p>
          <a:p>
            <a:pPr lvl="3"/>
            <a:r>
              <a:rPr lang="en-GB" smtClean="0"/>
              <a:t>Четвёртый уровень структуры</a:t>
            </a:r>
          </a:p>
          <a:p>
            <a:pPr lvl="4"/>
            <a:r>
              <a:rPr lang="en-GB" smtClean="0"/>
              <a:t>Пятый уровень структуры</a:t>
            </a:r>
          </a:p>
          <a:p>
            <a:pPr lvl="4"/>
            <a:r>
              <a:rPr lang="en-GB" smtClean="0"/>
              <a:t>Шестой уровень структуры</a:t>
            </a:r>
          </a:p>
          <a:p>
            <a:pPr lvl="4"/>
            <a:r>
              <a:rPr lang="en-GB" smtClean="0"/>
              <a:t>Седьмой уровень структуры</a:t>
            </a:r>
          </a:p>
        </p:txBody>
      </p:sp>
      <p:sp>
        <p:nvSpPr>
          <p:cNvPr id="12305" name="Rectangle 17"/>
          <p:cNvSpPr>
            <a:spLocks noGrp="1" noChangeArrowheads="1"/>
          </p:cNvSpPr>
          <p:nvPr>
            <p:ph type="dt"/>
          </p:nvPr>
        </p:nvSpPr>
        <p:spPr bwMode="auto">
          <a:xfrm>
            <a:off x="3873500" y="8332788"/>
            <a:ext cx="2836863" cy="484187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>
            <a:lvl1pPr algn="r">
              <a:buClrTx/>
              <a:buSzPct val="100000"/>
              <a:buFontTx/>
              <a:buNone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000">
                <a:solidFill>
                  <a:srgbClr val="073E87"/>
                </a:solidFill>
                <a:latin typeface="Times New Roman" pitchFamily="16" charset="0"/>
                <a:cs typeface="Tahoma" charset="0"/>
              </a:defRPr>
            </a:lvl1pPr>
          </a:lstStyle>
          <a:p>
            <a:pPr>
              <a:defRPr/>
            </a:pPr>
            <a:fld id="{5F52230C-A975-415F-A767-E0DD112CDDF9}" type="datetime1">
              <a:rPr lang="ru-RU"/>
              <a:pPr>
                <a:defRPr/>
              </a:pPr>
              <a:t>12.09.2016</a:t>
            </a:fld>
            <a:endParaRPr lang="ru-RU"/>
          </a:p>
        </p:txBody>
      </p:sp>
      <p:sp>
        <p:nvSpPr>
          <p:cNvPr id="12306" name="Text Box 18"/>
          <p:cNvSpPr txBox="1">
            <a:spLocks noChangeArrowheads="1"/>
          </p:cNvSpPr>
          <p:nvPr/>
        </p:nvSpPr>
        <p:spPr bwMode="auto">
          <a:xfrm>
            <a:off x="146050" y="8332788"/>
            <a:ext cx="2838450" cy="487362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endParaRPr lang="ru-RU"/>
          </a:p>
        </p:txBody>
      </p:sp>
      <p:sp>
        <p:nvSpPr>
          <p:cNvPr id="12307" name="Rectangle 19"/>
          <p:cNvSpPr>
            <a:spLocks noGrp="1" noChangeArrowheads="1"/>
          </p:cNvSpPr>
          <p:nvPr>
            <p:ph type="sldNum"/>
          </p:nvPr>
        </p:nvSpPr>
        <p:spPr bwMode="auto">
          <a:xfrm>
            <a:off x="2994025" y="8332788"/>
            <a:ext cx="868363" cy="484187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>
            <a:lvl1pPr algn="ctr">
              <a:buClrTx/>
              <a:buSzPct val="100000"/>
              <a:buFontTx/>
              <a:buNone/>
              <a:tabLst>
                <a:tab pos="449263" algn="l"/>
              </a:tabLst>
              <a:defRPr sz="1000">
                <a:solidFill>
                  <a:srgbClr val="073E87"/>
                </a:solidFill>
                <a:latin typeface="Times New Roman" pitchFamily="16" charset="0"/>
                <a:cs typeface="Tahoma" charset="0"/>
              </a:defRPr>
            </a:lvl1pPr>
          </a:lstStyle>
          <a:p>
            <a:pPr>
              <a:defRPr/>
            </a:pPr>
            <a:fld id="{509C69B2-283E-4DC0-BFC3-E2EDD23CF23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25" r:id="rId1"/>
    <p:sldLayoutId id="2147483926" r:id="rId2"/>
    <p:sldLayoutId id="2147483927" r:id="rId3"/>
    <p:sldLayoutId id="2147483928" r:id="rId4"/>
    <p:sldLayoutId id="2147483929" r:id="rId5"/>
    <p:sldLayoutId id="2147483930" r:id="rId6"/>
    <p:sldLayoutId id="2147483931" r:id="rId7"/>
    <p:sldLayoutId id="2147483932" r:id="rId8"/>
    <p:sldLayoutId id="2147483933" r:id="rId9"/>
    <p:sldLayoutId id="2147483934" r:id="rId10"/>
    <p:sldLayoutId id="2147483935" r:id="rId11"/>
  </p:sldLayoutIdLst>
  <p:hf sldNum="0" hdr="0" ftr="0"/>
  <p:txStyles>
    <p:titleStyle>
      <a:lvl1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FFFFFF"/>
          </a:solidFill>
          <a:latin typeface="+mj-lt"/>
          <a:ea typeface="+mj-ea"/>
          <a:cs typeface="+mj-cs"/>
        </a:defRPr>
      </a:lvl1pPr>
      <a:lvl2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FFFFFF"/>
          </a:solidFill>
          <a:latin typeface="Arial" charset="0"/>
          <a:cs typeface="Lucida Sans Unicode" charset="0"/>
        </a:defRPr>
      </a:lvl2pPr>
      <a:lvl3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FFFFFF"/>
          </a:solidFill>
          <a:latin typeface="Arial" charset="0"/>
          <a:cs typeface="Lucida Sans Unicode" charset="0"/>
        </a:defRPr>
      </a:lvl3pPr>
      <a:lvl4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FFFFFF"/>
          </a:solidFill>
          <a:latin typeface="Arial" charset="0"/>
          <a:cs typeface="Lucida Sans Unicode" charset="0"/>
        </a:defRPr>
      </a:lvl4pPr>
      <a:lvl5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FFFFFF"/>
          </a:solidFill>
          <a:latin typeface="Arial" charset="0"/>
          <a:cs typeface="Lucida Sans Unicode" charset="0"/>
        </a:defRPr>
      </a:lvl5pPr>
      <a:lvl6pPr marL="25146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FFFFFF"/>
          </a:solidFill>
          <a:latin typeface="Arial" charset="0"/>
          <a:cs typeface="Lucida Sans Unicode" charset="0"/>
        </a:defRPr>
      </a:lvl6pPr>
      <a:lvl7pPr marL="29718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FFFFFF"/>
          </a:solidFill>
          <a:latin typeface="Arial" charset="0"/>
          <a:cs typeface="Lucida Sans Unicode" charset="0"/>
        </a:defRPr>
      </a:lvl7pPr>
      <a:lvl8pPr marL="34290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FFFFFF"/>
          </a:solidFill>
          <a:latin typeface="Arial" charset="0"/>
          <a:cs typeface="Lucida Sans Unicode" charset="0"/>
        </a:defRPr>
      </a:lvl8pPr>
      <a:lvl9pPr marL="38862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FFFFFF"/>
          </a:solidFill>
          <a:latin typeface="Arial" charset="0"/>
          <a:cs typeface="Lucida Sans Unicode" charset="0"/>
        </a:defRPr>
      </a:lvl9pPr>
    </p:titleStyle>
    <p:bodyStyle>
      <a:lvl1pPr marL="342900" indent="-342900" algn="l" defTabSz="449263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buChar char="•"/>
        <a:defRPr sz="2400">
          <a:solidFill>
            <a:srgbClr val="073E87"/>
          </a:solidFill>
          <a:latin typeface="+mn-lt"/>
          <a:ea typeface="+mn-ea"/>
          <a:cs typeface="+mn-cs"/>
        </a:defRPr>
      </a:lvl1pPr>
      <a:lvl2pPr marL="742950" indent="-285750" algn="l" defTabSz="449263" rtl="0" eaLnBrk="0" fontAlgn="base" hangingPunct="0">
        <a:spcBef>
          <a:spcPts val="55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buChar char="–"/>
        <a:defRPr sz="2200">
          <a:solidFill>
            <a:srgbClr val="073E87"/>
          </a:solidFill>
          <a:latin typeface="+mn-lt"/>
          <a:cs typeface="+mn-cs"/>
        </a:defRPr>
      </a:lvl2pPr>
      <a:lvl3pPr marL="11430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buChar char="•"/>
        <a:defRPr sz="2000">
          <a:solidFill>
            <a:srgbClr val="073E87"/>
          </a:solidFill>
          <a:latin typeface="+mn-lt"/>
          <a:cs typeface="+mn-cs"/>
        </a:defRPr>
      </a:lvl3pPr>
      <a:lvl4pPr marL="16002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buChar char="–"/>
        <a:defRPr sz="2000">
          <a:solidFill>
            <a:srgbClr val="073E87"/>
          </a:solidFill>
          <a:latin typeface="+mn-lt"/>
          <a:cs typeface="+mn-cs"/>
        </a:defRPr>
      </a:lvl4pPr>
      <a:lvl5pPr marL="2057400" indent="-228600" algn="l" defTabSz="449263" rtl="0" eaLnBrk="0" fontAlgn="base" hangingPunct="0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buChar char="»"/>
        <a:defRPr sz="1600">
          <a:solidFill>
            <a:srgbClr val="073E87"/>
          </a:solidFill>
          <a:latin typeface="+mn-lt"/>
          <a:cs typeface="+mn-cs"/>
        </a:defRPr>
      </a:lvl5pPr>
      <a:lvl6pPr marL="2514600" indent="-228600" algn="l" defTabSz="449263" rtl="0" eaLnBrk="0" fontAlgn="base" hangingPunct="0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73E87"/>
          </a:solidFill>
          <a:latin typeface="+mn-lt"/>
          <a:cs typeface="+mn-cs"/>
        </a:defRPr>
      </a:lvl6pPr>
      <a:lvl7pPr marL="2971800" indent="-228600" algn="l" defTabSz="449263" rtl="0" eaLnBrk="0" fontAlgn="base" hangingPunct="0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73E87"/>
          </a:solidFill>
          <a:latin typeface="+mn-lt"/>
          <a:cs typeface="+mn-cs"/>
        </a:defRPr>
      </a:lvl7pPr>
      <a:lvl8pPr marL="3429000" indent="-228600" algn="l" defTabSz="449263" rtl="0" eaLnBrk="0" fontAlgn="base" hangingPunct="0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73E87"/>
          </a:solidFill>
          <a:latin typeface="+mn-lt"/>
          <a:cs typeface="+mn-cs"/>
        </a:defRPr>
      </a:lvl8pPr>
      <a:lvl9pPr marL="3886200" indent="-228600" algn="l" defTabSz="449263" rtl="0" eaLnBrk="0" fontAlgn="base" hangingPunct="0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73E87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AutoShape 1"/>
          <p:cNvSpPr>
            <a:spLocks noChangeArrowheads="1"/>
          </p:cNvSpPr>
          <p:nvPr/>
        </p:nvSpPr>
        <p:spPr bwMode="auto">
          <a:xfrm>
            <a:off x="171450" y="304800"/>
            <a:ext cx="6523038" cy="3290888"/>
          </a:xfrm>
          <a:prstGeom prst="roundRect">
            <a:avLst>
              <a:gd name="adj" fmla="val 3361"/>
            </a:avLst>
          </a:prstGeom>
          <a:gradFill rotWithShape="0">
            <a:gsLst>
              <a:gs pos="0">
                <a:srgbClr val="0293E0"/>
              </a:gs>
              <a:gs pos="100000">
                <a:srgbClr val="83D3FE"/>
              </a:gs>
            </a:gsLst>
            <a:lin ang="5400000" scaled="1"/>
          </a:gradFill>
          <a:ln w="9525" cap="flat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endParaRPr lang="ru-RU"/>
          </a:p>
        </p:txBody>
      </p:sp>
      <p:grpSp>
        <p:nvGrpSpPr>
          <p:cNvPr id="148483" name="Group 2"/>
          <p:cNvGrpSpPr>
            <a:grpSpLocks/>
          </p:cNvGrpSpPr>
          <p:nvPr/>
        </p:nvGrpSpPr>
        <p:grpSpPr bwMode="auto">
          <a:xfrm>
            <a:off x="158750" y="2239963"/>
            <a:ext cx="6538913" cy="1770062"/>
            <a:chOff x="100" y="1411"/>
            <a:chExt cx="4119" cy="1115"/>
          </a:xfrm>
        </p:grpSpPr>
        <p:sp>
          <p:nvSpPr>
            <p:cNvPr id="13315" name="AutoShape 3"/>
            <p:cNvSpPr>
              <a:spLocks noChangeArrowheads="1"/>
            </p:cNvSpPr>
            <p:nvPr/>
          </p:nvSpPr>
          <p:spPr bwMode="auto">
            <a:xfrm>
              <a:off x="2857" y="1532"/>
              <a:ext cx="1357" cy="598"/>
            </a:xfrm>
            <a:custGeom>
              <a:avLst/>
              <a:gdLst>
                <a:gd name="G0" fmla="+- 1 0 0"/>
                <a:gd name="G1" fmla="+- 1 0 0"/>
                <a:gd name="G2" fmla="+- 1 0 0"/>
                <a:gd name="G3" fmla="+- 1 0 0"/>
                <a:gd name="G4" fmla="+- 1 0 0"/>
                <a:gd name="G5" fmla="+- 1 0 0"/>
                <a:gd name="G6" fmla="+- 1 0 0"/>
                <a:gd name="G7" fmla="+- 1 0 0"/>
                <a:gd name="G8" fmla="+- 1 0 0"/>
                <a:gd name="G9" fmla="+- 572 0 0"/>
                <a:gd name="G10" fmla="sin 55292 G9"/>
                <a:gd name="G11" fmla="+- 572 0 0"/>
                <a:gd name="G12" fmla="cos 54990 G11"/>
                <a:gd name="G13" fmla="+- G10 0 G12"/>
                <a:gd name="G14" fmla="*/ G13 65535 1"/>
                <a:gd name="G15" fmla="+- G14 10800 0"/>
                <a:gd name="G16" fmla="+- 1 0 0"/>
                <a:gd name="G17" fmla="+- 1 0 0"/>
                <a:gd name="G18" fmla="+- 1 0 0"/>
                <a:gd name="G19" fmla="+- 636 0 0"/>
                <a:gd name="G20" fmla="+- 1 0 0"/>
                <a:gd name="G21" fmla="+- 1 0 0"/>
                <a:gd name="G22" fmla="+- 1 0 0"/>
                <a:gd name="G23" fmla="+- 1 0 0"/>
                <a:gd name="G24" fmla="+- 1 0 0"/>
                <a:gd name="G25" fmla="+- 1 0 0"/>
                <a:gd name="G26" fmla="+- 1 0 0"/>
                <a:gd name="G27" fmla="+- 1 0 0"/>
                <a:gd name="G28" fmla="+- 1 0 0"/>
                <a:gd name="G29" fmla="+- 1 0 0"/>
                <a:gd name="G30" fmla="+- 1 0 0"/>
                <a:gd name="G31" fmla="+- 1 0 0"/>
                <a:gd name="G32" fmla="*/ 1 16385 2"/>
                <a:gd name="G33" fmla="+- 1 0 0"/>
                <a:gd name="G34" fmla="+- 1 0 0"/>
                <a:gd name="G35" fmla="+- 1 0 0"/>
                <a:gd name="G36" fmla="+- 1 0 0"/>
                <a:gd name="G37" fmla="+- 1 0 0"/>
                <a:gd name="G38" fmla="+- 1 0 0"/>
                <a:gd name="G39" fmla="+- 1 0 0"/>
                <a:gd name="G40" fmla="+- 1 0 0"/>
                <a:gd name="G41" fmla="+- 1 0 0"/>
                <a:gd name="G42" fmla="+- 1 0 0"/>
                <a:gd name="G43" fmla="+- 1 0 0"/>
                <a:gd name="G44" fmla="+- 1 0 0"/>
                <a:gd name="G45" fmla="+- 1 0 0"/>
                <a:gd name="G46" fmla="*/ 1 59207 25856"/>
                <a:gd name="G47" fmla="*/ 1 6295 25856"/>
                <a:gd name="G48" fmla="*/ G47 1 180"/>
                <a:gd name="G49" fmla="*/ G46 1 G48"/>
                <a:gd name="G50" fmla="+- 32766 0 0"/>
                <a:gd name="G51" fmla="+- 32767 0 0"/>
                <a:gd name="G52" fmla="+- 1 0 0"/>
                <a:gd name="G53" fmla="+- 1 0 0"/>
                <a:gd name="G54" fmla="+- 1 0 0"/>
                <a:gd name="G55" fmla="+- 1 0 0"/>
                <a:gd name="G56" fmla="+- 1 0 0"/>
                <a:gd name="G57" fmla="+- 1 0 0"/>
                <a:gd name="G58" fmla="+- 1 0 0"/>
                <a:gd name="G59" fmla="+- 1 0 0"/>
                <a:gd name="T0" fmla="*/ 2147483647 w 2706"/>
                <a:gd name="T1" fmla="*/ 0 h 640"/>
                <a:gd name="T2" fmla="*/ 2147483647 w 2706"/>
                <a:gd name="T3" fmla="*/ 0 h 640"/>
                <a:gd name="T4" fmla="*/ 2147483647 w 2706"/>
                <a:gd name="T5" fmla="*/ 2147483647 h 640"/>
                <a:gd name="T6" fmla="*/ 2147483647 w 2706"/>
                <a:gd name="T7" fmla="*/ 2147483647 h 640"/>
                <a:gd name="T8" fmla="*/ 2147483647 w 2706"/>
                <a:gd name="T9" fmla="*/ 2147483647 h 640"/>
                <a:gd name="T10" fmla="*/ 2147483647 w 2706"/>
                <a:gd name="T11" fmla="*/ 2147483647 h 640"/>
                <a:gd name="T12" fmla="*/ 2147483647 w 2706"/>
                <a:gd name="T13" fmla="*/ 2147483647 h 640"/>
                <a:gd name="T14" fmla="*/ 2147483647 w 2706"/>
                <a:gd name="T15" fmla="*/ 2147483647 h 640"/>
                <a:gd name="T16" fmla="*/ 2147483647 w 2706"/>
                <a:gd name="T17" fmla="*/ 2147483647 h 640"/>
                <a:gd name="T18" fmla="*/ 2147483647 w 2706"/>
                <a:gd name="T19" fmla="*/ 2147483647 h 640"/>
                <a:gd name="T20" fmla="*/ 2147483647 w 2706"/>
                <a:gd name="T21" fmla="*/ 2147483647 h 640"/>
                <a:gd name="T22" fmla="*/ 2147483647 w 2706"/>
                <a:gd name="T23" fmla="*/ 2147483647 h 640"/>
                <a:gd name="T24" fmla="*/ 2147483647 w 2706"/>
                <a:gd name="T25" fmla="*/ 2147483647 h 640"/>
                <a:gd name="T26" fmla="*/ 2147483647 w 2706"/>
                <a:gd name="T27" fmla="*/ 2147483647 h 640"/>
                <a:gd name="T28" fmla="*/ 2147483647 w 2706"/>
                <a:gd name="T29" fmla="*/ 2147483647 h 640"/>
                <a:gd name="T30" fmla="*/ 2147483647 w 2706"/>
                <a:gd name="T31" fmla="*/ 2147483647 h 640"/>
                <a:gd name="T32" fmla="*/ 2147483647 w 2706"/>
                <a:gd name="T33" fmla="*/ 2147483647 h 640"/>
                <a:gd name="T34" fmla="*/ 2147483647 w 2706"/>
                <a:gd name="T35" fmla="*/ 2147483647 h 640"/>
                <a:gd name="T36" fmla="*/ 0 w 2706"/>
                <a:gd name="T37" fmla="*/ 2147483647 h 640"/>
                <a:gd name="T38" fmla="*/ 0 w 2706"/>
                <a:gd name="T39" fmla="*/ 2147483647 h 640"/>
                <a:gd name="T40" fmla="*/ 2147483647 w 2706"/>
                <a:gd name="T41" fmla="*/ 2147483647 h 640"/>
                <a:gd name="T42" fmla="*/ 2147483647 w 2706"/>
                <a:gd name="T43" fmla="*/ 2147483647 h 640"/>
                <a:gd name="T44" fmla="*/ 2147483647 w 2706"/>
                <a:gd name="T45" fmla="*/ 2147483647 h 640"/>
                <a:gd name="T46" fmla="*/ 2147483647 w 2706"/>
                <a:gd name="T47" fmla="*/ 2147483647 h 640"/>
                <a:gd name="T48" fmla="*/ 2147483647 w 2706"/>
                <a:gd name="T49" fmla="*/ 2147483647 h 640"/>
                <a:gd name="T50" fmla="*/ 2147483647 w 2706"/>
                <a:gd name="T51" fmla="*/ 2147483647 h 640"/>
                <a:gd name="T52" fmla="*/ 2147483647 w 2706"/>
                <a:gd name="T53" fmla="*/ 2147483647 h 640"/>
                <a:gd name="T54" fmla="*/ 2147483647 w 2706"/>
                <a:gd name="T55" fmla="*/ 2147483647 h 640"/>
                <a:gd name="T56" fmla="*/ 2147483647 w 2706"/>
                <a:gd name="T57" fmla="*/ 2147483647 h 640"/>
                <a:gd name="T58" fmla="*/ 2147483647 w 2706"/>
                <a:gd name="T59" fmla="*/ 2147483647 h 640"/>
                <a:gd name="T60" fmla="*/ 2147483647 w 2706"/>
                <a:gd name="T61" fmla="*/ 2147483647 h 640"/>
                <a:gd name="T62" fmla="*/ 2147483647 w 2706"/>
                <a:gd name="T63" fmla="*/ 2147483647 h 640"/>
                <a:gd name="T64" fmla="*/ 2147483647 w 2706"/>
                <a:gd name="T65" fmla="*/ 2147483647 h 640"/>
                <a:gd name="T66" fmla="*/ 2147483647 w 2706"/>
                <a:gd name="T67" fmla="*/ 2147483647 h 640"/>
                <a:gd name="T68" fmla="*/ 2147483647 w 2706"/>
                <a:gd name="T69" fmla="*/ 2147483647 h 640"/>
                <a:gd name="T70" fmla="*/ 2147483647 w 2706"/>
                <a:gd name="T71" fmla="*/ 2147483647 h 640"/>
                <a:gd name="T72" fmla="*/ 2147483647 w 2706"/>
                <a:gd name="T73" fmla="*/ 2147483647 h 640"/>
                <a:gd name="T74" fmla="*/ 2147483647 w 2706"/>
                <a:gd name="T75" fmla="*/ 2147483647 h 640"/>
                <a:gd name="T76" fmla="*/ 2147483647 w 2706"/>
                <a:gd name="T77" fmla="*/ 2147483647 h 640"/>
                <a:gd name="T78" fmla="*/ 2147483647 w 2706"/>
                <a:gd name="T79" fmla="*/ 2147483647 h 640"/>
                <a:gd name="T80" fmla="*/ 2147483647 w 2706"/>
                <a:gd name="T81" fmla="*/ 2147483647 h 640"/>
                <a:gd name="T82" fmla="*/ 2147483647 w 2706"/>
                <a:gd name="T83" fmla="*/ 2147483647 h 640"/>
                <a:gd name="T84" fmla="*/ 2147483647 w 2706"/>
                <a:gd name="T85" fmla="*/ 2147483647 h 640"/>
                <a:gd name="T86" fmla="*/ 2147483647 w 2706"/>
                <a:gd name="T87" fmla="*/ 2147483647 h 640"/>
                <a:gd name="T88" fmla="*/ 2147483647 w 2706"/>
                <a:gd name="T89" fmla="*/ 2147483647 h 640"/>
                <a:gd name="T90" fmla="*/ 2147483647 w 2706"/>
                <a:gd name="T91" fmla="*/ 2147483647 h 640"/>
                <a:gd name="T92" fmla="*/ 2147483647 w 2706"/>
                <a:gd name="T93" fmla="*/ 2147483647 h 640"/>
                <a:gd name="T94" fmla="*/ 2147483647 w 2706"/>
                <a:gd name="T95" fmla="*/ 2147483647 h 640"/>
                <a:gd name="T96" fmla="*/ 2147483647 w 2706"/>
                <a:gd name="T97" fmla="*/ 2147483647 h 640"/>
                <a:gd name="T98" fmla="*/ 2147483647 w 2706"/>
                <a:gd name="T99" fmla="*/ 2147483647 h 640"/>
                <a:gd name="T100" fmla="*/ 2147483647 w 2706"/>
                <a:gd name="T101" fmla="*/ 2147483647 h 640"/>
                <a:gd name="T102" fmla="*/ 2147483647 w 2706"/>
                <a:gd name="T103" fmla="*/ 2147483647 h 640"/>
                <a:gd name="T104" fmla="*/ 2147483647 w 2706"/>
                <a:gd name="T105" fmla="*/ 2147483647 h 640"/>
                <a:gd name="T106" fmla="*/ 2147483647 w 2706"/>
                <a:gd name="T107" fmla="*/ 0 h 640"/>
                <a:gd name="T108" fmla="*/ 2147483647 w 2706"/>
                <a:gd name="T109" fmla="*/ 0 h 640"/>
                <a:gd name="T110" fmla="*/ 2147483647 w 2706"/>
                <a:gd name="T111" fmla="*/ 0 h 640"/>
                <a:gd name="T112" fmla="*/ 2147483647 w 2706"/>
                <a:gd name="T113" fmla="*/ 0 h 640"/>
                <a:gd name="T114" fmla="*/ 0 w 2706"/>
                <a:gd name="T115" fmla="*/ 0 h 640"/>
                <a:gd name="T116" fmla="*/ 2706 w 2706"/>
                <a:gd name="T117" fmla="*/ 640 h 6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T114" t="T115" r="T116" b="T117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rgbClr val="C6E7FC">
                <a:alpha val="28999"/>
              </a:srgbClr>
            </a:solidFill>
            <a:ln w="9525" cap="flat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buClr>
                  <a:srgbClr val="000000"/>
                </a:buClr>
                <a:buSzPct val="100000"/>
                <a:buFont typeface="Times New Roman" pitchFamily="16" charset="0"/>
                <a:buNone/>
                <a:defRPr/>
              </a:pPr>
              <a:endParaRPr lang="ru-RU"/>
            </a:p>
          </p:txBody>
        </p:sp>
        <p:sp>
          <p:nvSpPr>
            <p:cNvPr id="13316" name="AutoShape 4"/>
            <p:cNvSpPr>
              <a:spLocks noChangeArrowheads="1"/>
            </p:cNvSpPr>
            <p:nvPr/>
          </p:nvSpPr>
          <p:spPr bwMode="auto">
            <a:xfrm>
              <a:off x="1238" y="1426"/>
              <a:ext cx="2617" cy="711"/>
            </a:xfrm>
            <a:custGeom>
              <a:avLst/>
              <a:gdLst>
                <a:gd name="G0" fmla="+- 1 0 0"/>
                <a:gd name="G1" fmla="+- 1 0 0"/>
                <a:gd name="G2" fmla="+- 610 0 0"/>
                <a:gd name="G3" fmla="sin 55388 G2"/>
                <a:gd name="G4" fmla="+- 610 0 0"/>
                <a:gd name="G5" fmla="cos 59214 G4"/>
                <a:gd name="G6" fmla="+- G3 0 G5"/>
                <a:gd name="G7" fmla="*/ G6 65535 1"/>
                <a:gd name="G8" fmla="+- G7 10800 0"/>
                <a:gd name="G9" fmla="+- 1 0 0"/>
                <a:gd name="G10" fmla="+- 1 0 0"/>
                <a:gd name="G11" fmla="+- 266 0 0"/>
                <a:gd name="G12" fmla="sin 55032 G11"/>
                <a:gd name="G13" fmla="+- 266 0 0"/>
                <a:gd name="G14" fmla="cos 57548 G13"/>
                <a:gd name="G15" fmla="+- G12 0 G14"/>
                <a:gd name="G16" fmla="*/ G15 65535 1"/>
                <a:gd name="G17" fmla="+- G16 10800 0"/>
                <a:gd name="G18" fmla="+- 1 0 0"/>
                <a:gd name="G19" fmla="+- 1 0 0"/>
                <a:gd name="G20" fmla="+- 1 0 0"/>
                <a:gd name="G21" fmla="+- 1 0 0"/>
                <a:gd name="G22" fmla="+- 1 0 0"/>
                <a:gd name="G23" fmla="+- 1 0 0"/>
                <a:gd name="G24" fmla="+- 1 0 0"/>
                <a:gd name="G25" fmla="+- 1 0 0"/>
                <a:gd name="G26" fmla="+- 1 0 0"/>
                <a:gd name="G27" fmla="+- 1 0 0"/>
                <a:gd name="G28" fmla="+- 1 0 0"/>
                <a:gd name="G29" fmla="+- 1 0 0"/>
                <a:gd name="G30" fmla="+- 1 0 0"/>
                <a:gd name="G31" fmla="+- 1 0 0"/>
                <a:gd name="G32" fmla="+- 1 0 0"/>
                <a:gd name="G33" fmla="+- 1 0 0"/>
                <a:gd name="G34" fmla="+- 1 0 0"/>
                <a:gd name="G35" fmla="+- 1 0 0"/>
                <a:gd name="G36" fmla="+- 1 0 0"/>
                <a:gd name="G37" fmla="+- 1 0 0"/>
                <a:gd name="G38" fmla="+- 1 0 0"/>
                <a:gd name="G39" fmla="+- 1 0 0"/>
                <a:gd name="G40" fmla="+- 1 0 0"/>
                <a:gd name="G41" fmla="+- 1 0 0"/>
                <a:gd name="G42" fmla="+- 1 0 0"/>
                <a:gd name="G43" fmla="+- 1 0 0"/>
                <a:gd name="G44" fmla="+- 1 0 0"/>
                <a:gd name="G45" fmla="+- 1 0 0"/>
                <a:gd name="G46" fmla="+- 1 0 0"/>
                <a:gd name="G47" fmla="*/ 1 16385 2"/>
                <a:gd name="G48" fmla="+- 1 0 0"/>
                <a:gd name="G49" fmla="+- 1 0 0"/>
                <a:gd name="G50" fmla="+- 1 0 0"/>
                <a:gd name="G51" fmla="+- 1 0 0"/>
                <a:gd name="G52" fmla="+- 1 0 0"/>
                <a:gd name="G53" fmla="+- 1 0 0"/>
                <a:gd name="G54" fmla="+- 1 0 0"/>
                <a:gd name="G55" fmla="+- 1 0 0"/>
                <a:gd name="G56" fmla="+- 1 0 0"/>
                <a:gd name="G57" fmla="+- 1 0 0"/>
                <a:gd name="G58" fmla="+- 1 0 0"/>
                <a:gd name="G59" fmla="+- 1 0 0"/>
                <a:gd name="G60" fmla="+- 1 0 0"/>
                <a:gd name="G61" fmla="+- 1 0 0"/>
                <a:gd name="G62" fmla="+- 1 0 0"/>
                <a:gd name="G63" fmla="+- 1 0 0"/>
                <a:gd name="G64" fmla="*/ 1 51565 51712"/>
                <a:gd name="G65" fmla="+- 1 0 0"/>
                <a:gd name="G66" fmla="+- 1 0 0"/>
                <a:gd name="G67" fmla="+- 1 0 0"/>
                <a:gd name="G68" fmla="+- 1 0 0"/>
                <a:gd name="G69" fmla="+- 1 0 0"/>
                <a:gd name="G70" fmla="+- 1 0 0"/>
                <a:gd name="G71" fmla="+- 1 0 0"/>
                <a:gd name="G72" fmla="+- 1 0 0"/>
                <a:gd name="G73" fmla="+- 1 0 0"/>
                <a:gd name="G74" fmla="+- 1 0 0"/>
                <a:gd name="G75" fmla="+- 1 0 0"/>
                <a:gd name="G76" fmla="+- 1 0 0"/>
                <a:gd name="G77" fmla="+- 1 0 0"/>
                <a:gd name="G78" fmla="+- 1 0 0"/>
                <a:gd name="G79" fmla="+- 1 0 0"/>
                <a:gd name="G80" fmla="+- 1 0 0"/>
                <a:gd name="T0" fmla="*/ 2147483647 w 5216"/>
                <a:gd name="T1" fmla="*/ 2147483647 h 762"/>
                <a:gd name="T2" fmla="*/ 2147483647 w 5216"/>
                <a:gd name="T3" fmla="*/ 2147483647 h 762"/>
                <a:gd name="T4" fmla="*/ 2147483647 w 5216"/>
                <a:gd name="T5" fmla="*/ 2147483647 h 762"/>
                <a:gd name="T6" fmla="*/ 2147483647 w 5216"/>
                <a:gd name="T7" fmla="*/ 2147483647 h 762"/>
                <a:gd name="T8" fmla="*/ 2147483647 w 5216"/>
                <a:gd name="T9" fmla="*/ 2147483647 h 762"/>
                <a:gd name="T10" fmla="*/ 2147483647 w 5216"/>
                <a:gd name="T11" fmla="*/ 2147483647 h 762"/>
                <a:gd name="T12" fmla="*/ 2147483647 w 5216"/>
                <a:gd name="T13" fmla="*/ 2147483647 h 762"/>
                <a:gd name="T14" fmla="*/ 2147483647 w 5216"/>
                <a:gd name="T15" fmla="*/ 2147483647 h 762"/>
                <a:gd name="T16" fmla="*/ 2147483647 w 5216"/>
                <a:gd name="T17" fmla="*/ 2147483647 h 762"/>
                <a:gd name="T18" fmla="*/ 2147483647 w 5216"/>
                <a:gd name="T19" fmla="*/ 2147483647 h 762"/>
                <a:gd name="T20" fmla="*/ 2147483647 w 5216"/>
                <a:gd name="T21" fmla="*/ 2147483647 h 762"/>
                <a:gd name="T22" fmla="*/ 2147483647 w 5216"/>
                <a:gd name="T23" fmla="*/ 2147483647 h 762"/>
                <a:gd name="T24" fmla="*/ 2147483647 w 5216"/>
                <a:gd name="T25" fmla="*/ 2147483647 h 762"/>
                <a:gd name="T26" fmla="*/ 2147483647 w 5216"/>
                <a:gd name="T27" fmla="*/ 0 h 762"/>
                <a:gd name="T28" fmla="*/ 2147483647 w 5216"/>
                <a:gd name="T29" fmla="*/ 2147483647 h 762"/>
                <a:gd name="T30" fmla="*/ 2147483647 w 5216"/>
                <a:gd name="T31" fmla="*/ 2147483647 h 762"/>
                <a:gd name="T32" fmla="*/ 0 w 5216"/>
                <a:gd name="T33" fmla="*/ 2147483647 h 762"/>
                <a:gd name="T34" fmla="*/ 2147483647 w 5216"/>
                <a:gd name="T35" fmla="*/ 2147483647 h 762"/>
                <a:gd name="T36" fmla="*/ 2147483647 w 5216"/>
                <a:gd name="T37" fmla="*/ 2147483647 h 762"/>
                <a:gd name="T38" fmla="*/ 2147483647 w 5216"/>
                <a:gd name="T39" fmla="*/ 2147483647 h 762"/>
                <a:gd name="T40" fmla="*/ 2147483647 w 5216"/>
                <a:gd name="T41" fmla="*/ 2147483647 h 762"/>
                <a:gd name="T42" fmla="*/ 2147483647 w 5216"/>
                <a:gd name="T43" fmla="*/ 2147483647 h 762"/>
                <a:gd name="T44" fmla="*/ 2147483647 w 5216"/>
                <a:gd name="T45" fmla="*/ 2147483647 h 762"/>
                <a:gd name="T46" fmla="*/ 2147483647 w 5216"/>
                <a:gd name="T47" fmla="*/ 2147483647 h 762"/>
                <a:gd name="T48" fmla="*/ 2147483647 w 5216"/>
                <a:gd name="T49" fmla="*/ 2147483647 h 762"/>
                <a:gd name="T50" fmla="*/ 2147483647 w 5216"/>
                <a:gd name="T51" fmla="*/ 2147483647 h 762"/>
                <a:gd name="T52" fmla="*/ 2147483647 w 5216"/>
                <a:gd name="T53" fmla="*/ 2147483647 h 762"/>
                <a:gd name="T54" fmla="*/ 2147483647 w 5216"/>
                <a:gd name="T55" fmla="*/ 2147483647 h 762"/>
                <a:gd name="T56" fmla="*/ 2147483647 w 5216"/>
                <a:gd name="T57" fmla="*/ 2147483647 h 762"/>
                <a:gd name="T58" fmla="*/ 2147483647 w 5216"/>
                <a:gd name="T59" fmla="*/ 2147483647 h 762"/>
                <a:gd name="T60" fmla="*/ 2147483647 w 5216"/>
                <a:gd name="T61" fmla="*/ 2147483647 h 762"/>
                <a:gd name="T62" fmla="*/ 2147483647 w 5216"/>
                <a:gd name="T63" fmla="*/ 2147483647 h 762"/>
                <a:gd name="T64" fmla="*/ 2147483647 w 5216"/>
                <a:gd name="T65" fmla="*/ 2147483647 h 762"/>
                <a:gd name="T66" fmla="*/ 2147483647 w 5216"/>
                <a:gd name="T67" fmla="*/ 2147483647 h 762"/>
                <a:gd name="T68" fmla="*/ 2147483647 w 5216"/>
                <a:gd name="T69" fmla="*/ 2147483647 h 762"/>
                <a:gd name="T70" fmla="*/ 2147483647 w 5216"/>
                <a:gd name="T71" fmla="*/ 2147483647 h 762"/>
                <a:gd name="T72" fmla="*/ 0 w 5216"/>
                <a:gd name="T73" fmla="*/ 0 h 762"/>
                <a:gd name="T74" fmla="*/ 5216 w 5216"/>
                <a:gd name="T75" fmla="*/ 762 h 7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T72" t="T73" r="T74" b="T75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rgbClr val="C6E7FC">
                <a:alpha val="39999"/>
              </a:srgbClr>
            </a:solidFill>
            <a:ln w="9525" cap="flat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buClr>
                  <a:srgbClr val="000000"/>
                </a:buClr>
                <a:buSzPct val="100000"/>
                <a:buFont typeface="Times New Roman" pitchFamily="16" charset="0"/>
                <a:buNone/>
                <a:defRPr/>
              </a:pPr>
              <a:endParaRPr lang="ru-RU"/>
            </a:p>
          </p:txBody>
        </p:sp>
        <p:sp>
          <p:nvSpPr>
            <p:cNvPr id="13317" name="AutoShape 5"/>
            <p:cNvSpPr>
              <a:spLocks noChangeArrowheads="1"/>
            </p:cNvSpPr>
            <p:nvPr/>
          </p:nvSpPr>
          <p:spPr bwMode="auto">
            <a:xfrm>
              <a:off x="1337" y="1435"/>
              <a:ext cx="2581" cy="648"/>
            </a:xfrm>
            <a:custGeom>
              <a:avLst/>
              <a:gdLst>
                <a:gd name="G0" fmla="*/ 1 0 51712"/>
                <a:gd name="G1" fmla="+- 1 0 0"/>
                <a:gd name="G2" fmla="+- 1 0 0"/>
                <a:gd name="G3" fmla="+- 1 0 0"/>
                <a:gd name="G4" fmla="+- 1 0 0"/>
                <a:gd name="G5" fmla="+- 1 0 0"/>
                <a:gd name="G6" fmla="+- 1 0 0"/>
                <a:gd name="G7" fmla="+- 1 0 0"/>
                <a:gd name="G8" fmla="*/ 1 38563 22848"/>
                <a:gd name="G9" fmla="*/ 1 6295 25856"/>
                <a:gd name="G10" fmla="*/ G9 1 180"/>
                <a:gd name="G11" fmla="*/ G8 1 G10"/>
                <a:gd name="G12" fmla="*/ 1 10035 49664"/>
                <a:gd name="G13" fmla="+- 1 0 0"/>
                <a:gd name="G14" fmla="+- 1 0 0"/>
                <a:gd name="G15" fmla="+- 1 0 0"/>
                <a:gd name="G16" fmla="+- 1 0 0"/>
                <a:gd name="G17" fmla="+- 1 0 0"/>
                <a:gd name="G18" fmla="+- 1 0 0"/>
                <a:gd name="G19" fmla="*/ 1 16385 2"/>
                <a:gd name="G20" fmla="+- 1 0 0"/>
                <a:gd name="G21" fmla="+- 1 0 0"/>
                <a:gd name="G22" fmla="+- 1 0 0"/>
                <a:gd name="G23" fmla="+- 1 0 0"/>
                <a:gd name="G24" fmla="+- 1 0 0"/>
                <a:gd name="G25" fmla="+- 1 0 0"/>
                <a:gd name="G26" fmla="+- 1 0 0"/>
                <a:gd name="G27" fmla="+- 1 0 0"/>
                <a:gd name="G28" fmla="+- 32768 0 0"/>
                <a:gd name="G29" fmla="+- 32768 0 0"/>
                <a:gd name="G30" fmla="+- 1 0 0"/>
                <a:gd name="G31" fmla="+- 1 0 0"/>
                <a:gd name="G32" fmla="+- 1 0 0"/>
                <a:gd name="G33" fmla="+- 1 0 0"/>
                <a:gd name="T0" fmla="*/ 0 w 5144"/>
                <a:gd name="T1" fmla="*/ 2147483647 h 694"/>
                <a:gd name="T2" fmla="*/ 0 w 5144"/>
                <a:gd name="T3" fmla="*/ 2147483647 h 694"/>
                <a:gd name="T4" fmla="*/ 2147483647 w 5144"/>
                <a:gd name="T5" fmla="*/ 2147483647 h 694"/>
                <a:gd name="T6" fmla="*/ 2147483647 w 5144"/>
                <a:gd name="T7" fmla="*/ 2147483647 h 694"/>
                <a:gd name="T8" fmla="*/ 2147483647 w 5144"/>
                <a:gd name="T9" fmla="*/ 2147483647 h 694"/>
                <a:gd name="T10" fmla="*/ 2147483647 w 5144"/>
                <a:gd name="T11" fmla="*/ 2147483647 h 694"/>
                <a:gd name="T12" fmla="*/ 2147483647 w 5144"/>
                <a:gd name="T13" fmla="*/ 2147483647 h 694"/>
                <a:gd name="T14" fmla="*/ 2147483647 w 5144"/>
                <a:gd name="T15" fmla="*/ 2147483647 h 694"/>
                <a:gd name="T16" fmla="*/ 2147483647 w 5144"/>
                <a:gd name="T17" fmla="*/ 2147483647 h 694"/>
                <a:gd name="T18" fmla="*/ 2147483647 w 5144"/>
                <a:gd name="T19" fmla="*/ 2147483647 h 694"/>
                <a:gd name="T20" fmla="*/ 2147483647 w 5144"/>
                <a:gd name="T21" fmla="*/ 2147483647 h 694"/>
                <a:gd name="T22" fmla="*/ 2147483647 w 5144"/>
                <a:gd name="T23" fmla="*/ 2147483647 h 694"/>
                <a:gd name="T24" fmla="*/ 2147483647 w 5144"/>
                <a:gd name="T25" fmla="*/ 0 h 694"/>
                <a:gd name="T26" fmla="*/ 2147483647 w 5144"/>
                <a:gd name="T27" fmla="*/ 2147483647 h 694"/>
                <a:gd name="T28" fmla="*/ 2147483647 w 5144"/>
                <a:gd name="T29" fmla="*/ 2147483647 h 694"/>
                <a:gd name="T30" fmla="*/ 2147483647 w 5144"/>
                <a:gd name="T31" fmla="*/ 2147483647 h 694"/>
                <a:gd name="T32" fmla="*/ 2147483647 w 5144"/>
                <a:gd name="T33" fmla="*/ 2147483647 h 694"/>
                <a:gd name="T34" fmla="*/ 2147483647 w 5144"/>
                <a:gd name="T35" fmla="*/ 2147483647 h 694"/>
                <a:gd name="T36" fmla="*/ 2147483647 w 5144"/>
                <a:gd name="T37" fmla="*/ 2147483647 h 694"/>
                <a:gd name="T38" fmla="*/ 2147483647 w 5144"/>
                <a:gd name="T39" fmla="*/ 2147483647 h 694"/>
                <a:gd name="T40" fmla="*/ 2147483647 w 5144"/>
                <a:gd name="T41" fmla="*/ 2147483647 h 694"/>
                <a:gd name="T42" fmla="*/ 2147483647 w 5144"/>
                <a:gd name="T43" fmla="*/ 2147483647 h 694"/>
                <a:gd name="T44" fmla="*/ 2147483647 w 5144"/>
                <a:gd name="T45" fmla="*/ 2147483647 h 694"/>
                <a:gd name="T46" fmla="*/ 2147483647 w 5144"/>
                <a:gd name="T47" fmla="*/ 2147483647 h 694"/>
                <a:gd name="T48" fmla="*/ 2147483647 w 5144"/>
                <a:gd name="T49" fmla="*/ 2147483647 h 694"/>
                <a:gd name="T50" fmla="*/ 2147483647 w 5144"/>
                <a:gd name="T51" fmla="*/ 2147483647 h 694"/>
                <a:gd name="T52" fmla="*/ 2147483647 w 5144"/>
                <a:gd name="T53" fmla="*/ 2147483647 h 694"/>
                <a:gd name="T54" fmla="*/ 2147483647 w 5144"/>
                <a:gd name="T55" fmla="*/ 2147483647 h 694"/>
                <a:gd name="T56" fmla="*/ 2147483647 w 5144"/>
                <a:gd name="T57" fmla="*/ 2147483647 h 694"/>
                <a:gd name="T58" fmla="*/ 2147483647 w 5144"/>
                <a:gd name="T59" fmla="*/ 2147483647 h 694"/>
                <a:gd name="T60" fmla="*/ 2147483647 w 5144"/>
                <a:gd name="T61" fmla="*/ 2147483647 h 694"/>
                <a:gd name="T62" fmla="*/ 0 w 5144"/>
                <a:gd name="T63" fmla="*/ 0 h 694"/>
                <a:gd name="T64" fmla="*/ 5144 w 5144"/>
                <a:gd name="T65" fmla="*/ 694 h 6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T62" t="T63" r="T64" b="T65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9360" cap="sq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buClr>
                  <a:srgbClr val="000000"/>
                </a:buClr>
                <a:buSzPct val="100000"/>
                <a:buFont typeface="Times New Roman" pitchFamily="16" charset="0"/>
                <a:buNone/>
                <a:defRPr/>
              </a:pPr>
              <a:endParaRPr lang="ru-RU"/>
            </a:p>
          </p:txBody>
        </p:sp>
        <p:sp>
          <p:nvSpPr>
            <p:cNvPr id="13318" name="AutoShape 6"/>
            <p:cNvSpPr>
              <a:spLocks noChangeArrowheads="1"/>
            </p:cNvSpPr>
            <p:nvPr/>
          </p:nvSpPr>
          <p:spPr bwMode="auto">
            <a:xfrm>
              <a:off x="2650" y="1424"/>
              <a:ext cx="1561" cy="545"/>
            </a:xfrm>
            <a:custGeom>
              <a:avLst/>
              <a:gdLst>
                <a:gd name="G0" fmla="*/ 1 0 51712"/>
                <a:gd name="G1" fmla="+- 1 0 0"/>
                <a:gd name="G2" fmla="+- 1 0 0"/>
                <a:gd name="G3" fmla="+- 1 0 0"/>
                <a:gd name="G4" fmla="+- 1 0 0"/>
                <a:gd name="G5" fmla="+- 1 0 0"/>
                <a:gd name="G6" fmla="+- 1 0 0"/>
                <a:gd name="G7" fmla="+- 1 0 0"/>
                <a:gd name="G8" fmla="+- 1 0 0"/>
                <a:gd name="G9" fmla="+- 1 0 0"/>
                <a:gd name="G10" fmla="+- 1 0 0"/>
                <a:gd name="G11" fmla="+- 1 0 0"/>
                <a:gd name="G12" fmla="+- 1 0 0"/>
                <a:gd name="G13" fmla="+- 1 0 0"/>
                <a:gd name="G14" fmla="+- 1 0 0"/>
                <a:gd name="G15" fmla="*/ 1 28513 57600"/>
                <a:gd name="G16" fmla="+- 1 0 0"/>
                <a:gd name="G17" fmla="+- 32766 0 0"/>
                <a:gd name="G18" fmla="+- 32767 0 0"/>
                <a:gd name="G19" fmla="+- 1 0 0"/>
                <a:gd name="T0" fmla="*/ 0 w 3112"/>
                <a:gd name="T1" fmla="*/ 2147483647 h 584"/>
                <a:gd name="T2" fmla="*/ 0 w 3112"/>
                <a:gd name="T3" fmla="*/ 2147483647 h 584"/>
                <a:gd name="T4" fmla="*/ 2147483647 w 3112"/>
                <a:gd name="T5" fmla="*/ 2147483647 h 584"/>
                <a:gd name="T6" fmla="*/ 2147483647 w 3112"/>
                <a:gd name="T7" fmla="*/ 2147483647 h 584"/>
                <a:gd name="T8" fmla="*/ 2147483647 w 3112"/>
                <a:gd name="T9" fmla="*/ 2147483647 h 584"/>
                <a:gd name="T10" fmla="*/ 2147483647 w 3112"/>
                <a:gd name="T11" fmla="*/ 2147483647 h 584"/>
                <a:gd name="T12" fmla="*/ 2147483647 w 3112"/>
                <a:gd name="T13" fmla="*/ 2147483647 h 584"/>
                <a:gd name="T14" fmla="*/ 2147483647 w 3112"/>
                <a:gd name="T15" fmla="*/ 2147483647 h 584"/>
                <a:gd name="T16" fmla="*/ 2147483647 w 3112"/>
                <a:gd name="T17" fmla="*/ 2147483647 h 584"/>
                <a:gd name="T18" fmla="*/ 2147483647 w 3112"/>
                <a:gd name="T19" fmla="*/ 2147483647 h 584"/>
                <a:gd name="T20" fmla="*/ 2147483647 w 3112"/>
                <a:gd name="T21" fmla="*/ 2147483647 h 584"/>
                <a:gd name="T22" fmla="*/ 2147483647 w 3112"/>
                <a:gd name="T23" fmla="*/ 2147483647 h 584"/>
                <a:gd name="T24" fmla="*/ 2147483647 w 3112"/>
                <a:gd name="T25" fmla="*/ 2147483647 h 584"/>
                <a:gd name="T26" fmla="*/ 2147483647 w 3112"/>
                <a:gd name="T27" fmla="*/ 2147483647 h 584"/>
                <a:gd name="T28" fmla="*/ 2147483647 w 3112"/>
                <a:gd name="T29" fmla="*/ 2147483647 h 584"/>
                <a:gd name="T30" fmla="*/ 2147483647 w 3112"/>
                <a:gd name="T31" fmla="*/ 2147483647 h 584"/>
                <a:gd name="T32" fmla="*/ 2147483647 w 3112"/>
                <a:gd name="T33" fmla="*/ 2147483647 h 584"/>
                <a:gd name="T34" fmla="*/ 2147483647 w 3112"/>
                <a:gd name="T35" fmla="*/ 2147483647 h 584"/>
                <a:gd name="T36" fmla="*/ 2147483647 w 3112"/>
                <a:gd name="T37" fmla="*/ 2147483647 h 584"/>
                <a:gd name="T38" fmla="*/ 2147483647 w 3112"/>
                <a:gd name="T39" fmla="*/ 0 h 584"/>
                <a:gd name="T40" fmla="*/ 0 w 3112"/>
                <a:gd name="T41" fmla="*/ 0 h 584"/>
                <a:gd name="T42" fmla="*/ 3112 w 3112"/>
                <a:gd name="T43" fmla="*/ 584 h 5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T40" t="T41" r="T42" b="T43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9360" cap="sq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buClr>
                  <a:srgbClr val="000000"/>
                </a:buClr>
                <a:buSzPct val="100000"/>
                <a:buFont typeface="Times New Roman" pitchFamily="16" charset="0"/>
                <a:buNone/>
                <a:defRPr/>
              </a:pPr>
              <a:endParaRPr lang="ru-RU"/>
            </a:p>
          </p:txBody>
        </p:sp>
      </p:grpSp>
      <p:sp>
        <p:nvSpPr>
          <p:cNvPr id="13320" name="AutoShape 8"/>
          <p:cNvSpPr>
            <a:spLocks noChangeArrowheads="1"/>
          </p:cNvSpPr>
          <p:nvPr/>
        </p:nvSpPr>
        <p:spPr bwMode="auto">
          <a:xfrm>
            <a:off x="171450" y="304800"/>
            <a:ext cx="6523038" cy="8047038"/>
          </a:xfrm>
          <a:prstGeom prst="roundRect">
            <a:avLst>
              <a:gd name="adj" fmla="val 1273"/>
            </a:avLst>
          </a:prstGeom>
          <a:gradFill rotWithShape="0">
            <a:gsLst>
              <a:gs pos="0">
                <a:srgbClr val="0293E0"/>
              </a:gs>
              <a:gs pos="100000">
                <a:srgbClr val="83D3FE"/>
              </a:gs>
            </a:gsLst>
            <a:lin ang="5400000" scaled="1"/>
          </a:gradFill>
          <a:ln w="9525" cap="flat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endParaRPr lang="ru-RU"/>
          </a:p>
        </p:txBody>
      </p:sp>
      <p:grpSp>
        <p:nvGrpSpPr>
          <p:cNvPr id="148485" name="Group 9"/>
          <p:cNvGrpSpPr>
            <a:grpSpLocks/>
          </p:cNvGrpSpPr>
          <p:nvPr/>
        </p:nvGrpSpPr>
        <p:grpSpPr bwMode="auto">
          <a:xfrm>
            <a:off x="158750" y="7138988"/>
            <a:ext cx="6538913" cy="1771650"/>
            <a:chOff x="100" y="4497"/>
            <a:chExt cx="4119" cy="1116"/>
          </a:xfrm>
        </p:grpSpPr>
        <p:sp>
          <p:nvSpPr>
            <p:cNvPr id="13322" name="AutoShape 10"/>
            <p:cNvSpPr>
              <a:spLocks noChangeArrowheads="1"/>
            </p:cNvSpPr>
            <p:nvPr/>
          </p:nvSpPr>
          <p:spPr bwMode="auto">
            <a:xfrm>
              <a:off x="2861" y="4618"/>
              <a:ext cx="1358" cy="599"/>
            </a:xfrm>
            <a:custGeom>
              <a:avLst/>
              <a:gdLst>
                <a:gd name="G0" fmla="+- 1 0 0"/>
                <a:gd name="G1" fmla="+- 1 0 0"/>
                <a:gd name="G2" fmla="+- 1 0 0"/>
                <a:gd name="G3" fmla="+- 1 0 0"/>
                <a:gd name="G4" fmla="+- 1 0 0"/>
                <a:gd name="G5" fmla="+- 1 0 0"/>
                <a:gd name="G6" fmla="+- 1 0 0"/>
                <a:gd name="G7" fmla="+- 1 0 0"/>
                <a:gd name="G8" fmla="+- 1 0 0"/>
                <a:gd name="G9" fmla="+- 572 0 0"/>
                <a:gd name="G10" fmla="sin 55292 G9"/>
                <a:gd name="G11" fmla="+- 572 0 0"/>
                <a:gd name="G12" fmla="cos 54990 G11"/>
                <a:gd name="G13" fmla="+- G10 0 G12"/>
                <a:gd name="G14" fmla="*/ G13 65535 1"/>
                <a:gd name="G15" fmla="+- G14 10800 0"/>
                <a:gd name="G16" fmla="+- 1 0 0"/>
                <a:gd name="G17" fmla="+- 1 0 0"/>
                <a:gd name="G18" fmla="+- 1 0 0"/>
                <a:gd name="G19" fmla="+- 636 0 0"/>
                <a:gd name="G20" fmla="+- 1 0 0"/>
                <a:gd name="G21" fmla="+- 1 0 0"/>
                <a:gd name="G22" fmla="+- 1 0 0"/>
                <a:gd name="G23" fmla="+- 1 0 0"/>
                <a:gd name="G24" fmla="+- 1 0 0"/>
                <a:gd name="G25" fmla="+- 1 0 0"/>
                <a:gd name="G26" fmla="+- 1 0 0"/>
                <a:gd name="G27" fmla="+- 1 0 0"/>
                <a:gd name="G28" fmla="+- 1 0 0"/>
                <a:gd name="G29" fmla="+- 1 0 0"/>
                <a:gd name="G30" fmla="+- 1 0 0"/>
                <a:gd name="G31" fmla="+- 1 0 0"/>
                <a:gd name="G32" fmla="*/ 1 16385 2"/>
                <a:gd name="G33" fmla="+- 1 0 0"/>
                <a:gd name="G34" fmla="+- 1 0 0"/>
                <a:gd name="G35" fmla="+- 1 0 0"/>
                <a:gd name="G36" fmla="+- 1 0 0"/>
                <a:gd name="G37" fmla="+- 1 0 0"/>
                <a:gd name="G38" fmla="+- 1 0 0"/>
                <a:gd name="G39" fmla="+- 1 0 0"/>
                <a:gd name="G40" fmla="+- 1 0 0"/>
                <a:gd name="G41" fmla="+- 1 0 0"/>
                <a:gd name="G42" fmla="+- 1 0 0"/>
                <a:gd name="G43" fmla="+- 1 0 0"/>
                <a:gd name="G44" fmla="+- 1 0 0"/>
                <a:gd name="G45" fmla="+- 1 0 0"/>
                <a:gd name="G46" fmla="*/ 1 59207 25856"/>
                <a:gd name="G47" fmla="*/ 1 6295 25856"/>
                <a:gd name="G48" fmla="*/ G47 1 180"/>
                <a:gd name="G49" fmla="*/ G46 1 G48"/>
                <a:gd name="G50" fmla="+- 32766 0 0"/>
                <a:gd name="G51" fmla="+- 32767 0 0"/>
                <a:gd name="G52" fmla="+- 1 0 0"/>
                <a:gd name="G53" fmla="+- 1 0 0"/>
                <a:gd name="G54" fmla="+- 1 0 0"/>
                <a:gd name="G55" fmla="+- 1 0 0"/>
                <a:gd name="G56" fmla="+- 1 0 0"/>
                <a:gd name="G57" fmla="+- 1 0 0"/>
                <a:gd name="G58" fmla="+- 1 0 0"/>
                <a:gd name="G59" fmla="+- 1 0 0"/>
                <a:gd name="T0" fmla="*/ 2147483647 w 2706"/>
                <a:gd name="T1" fmla="*/ 0 h 640"/>
                <a:gd name="T2" fmla="*/ 2147483647 w 2706"/>
                <a:gd name="T3" fmla="*/ 0 h 640"/>
                <a:gd name="T4" fmla="*/ 2147483647 w 2706"/>
                <a:gd name="T5" fmla="*/ 2147483647 h 640"/>
                <a:gd name="T6" fmla="*/ 2147483647 w 2706"/>
                <a:gd name="T7" fmla="*/ 2147483647 h 640"/>
                <a:gd name="T8" fmla="*/ 2147483647 w 2706"/>
                <a:gd name="T9" fmla="*/ 2147483647 h 640"/>
                <a:gd name="T10" fmla="*/ 2147483647 w 2706"/>
                <a:gd name="T11" fmla="*/ 2147483647 h 640"/>
                <a:gd name="T12" fmla="*/ 2147483647 w 2706"/>
                <a:gd name="T13" fmla="*/ 2147483647 h 640"/>
                <a:gd name="T14" fmla="*/ 2147483647 w 2706"/>
                <a:gd name="T15" fmla="*/ 2147483647 h 640"/>
                <a:gd name="T16" fmla="*/ 2147483647 w 2706"/>
                <a:gd name="T17" fmla="*/ 2147483647 h 640"/>
                <a:gd name="T18" fmla="*/ 2147483647 w 2706"/>
                <a:gd name="T19" fmla="*/ 2147483647 h 640"/>
                <a:gd name="T20" fmla="*/ 2147483647 w 2706"/>
                <a:gd name="T21" fmla="*/ 2147483647 h 640"/>
                <a:gd name="T22" fmla="*/ 2147483647 w 2706"/>
                <a:gd name="T23" fmla="*/ 2147483647 h 640"/>
                <a:gd name="T24" fmla="*/ 2147483647 w 2706"/>
                <a:gd name="T25" fmla="*/ 2147483647 h 640"/>
                <a:gd name="T26" fmla="*/ 2147483647 w 2706"/>
                <a:gd name="T27" fmla="*/ 2147483647 h 640"/>
                <a:gd name="T28" fmla="*/ 2147483647 w 2706"/>
                <a:gd name="T29" fmla="*/ 2147483647 h 640"/>
                <a:gd name="T30" fmla="*/ 2147483647 w 2706"/>
                <a:gd name="T31" fmla="*/ 2147483647 h 640"/>
                <a:gd name="T32" fmla="*/ 2147483647 w 2706"/>
                <a:gd name="T33" fmla="*/ 2147483647 h 640"/>
                <a:gd name="T34" fmla="*/ 2147483647 w 2706"/>
                <a:gd name="T35" fmla="*/ 2147483647 h 640"/>
                <a:gd name="T36" fmla="*/ 0 w 2706"/>
                <a:gd name="T37" fmla="*/ 2147483647 h 640"/>
                <a:gd name="T38" fmla="*/ 0 w 2706"/>
                <a:gd name="T39" fmla="*/ 2147483647 h 640"/>
                <a:gd name="T40" fmla="*/ 2147483647 w 2706"/>
                <a:gd name="T41" fmla="*/ 2147483647 h 640"/>
                <a:gd name="T42" fmla="*/ 2147483647 w 2706"/>
                <a:gd name="T43" fmla="*/ 2147483647 h 640"/>
                <a:gd name="T44" fmla="*/ 2147483647 w 2706"/>
                <a:gd name="T45" fmla="*/ 2147483647 h 640"/>
                <a:gd name="T46" fmla="*/ 2147483647 w 2706"/>
                <a:gd name="T47" fmla="*/ 2147483647 h 640"/>
                <a:gd name="T48" fmla="*/ 2147483647 w 2706"/>
                <a:gd name="T49" fmla="*/ 2147483647 h 640"/>
                <a:gd name="T50" fmla="*/ 2147483647 w 2706"/>
                <a:gd name="T51" fmla="*/ 2147483647 h 640"/>
                <a:gd name="T52" fmla="*/ 2147483647 w 2706"/>
                <a:gd name="T53" fmla="*/ 2147483647 h 640"/>
                <a:gd name="T54" fmla="*/ 2147483647 w 2706"/>
                <a:gd name="T55" fmla="*/ 2147483647 h 640"/>
                <a:gd name="T56" fmla="*/ 2147483647 w 2706"/>
                <a:gd name="T57" fmla="*/ 2147483647 h 640"/>
                <a:gd name="T58" fmla="*/ 2147483647 w 2706"/>
                <a:gd name="T59" fmla="*/ 2147483647 h 640"/>
                <a:gd name="T60" fmla="*/ 2147483647 w 2706"/>
                <a:gd name="T61" fmla="*/ 2147483647 h 640"/>
                <a:gd name="T62" fmla="*/ 2147483647 w 2706"/>
                <a:gd name="T63" fmla="*/ 2147483647 h 640"/>
                <a:gd name="T64" fmla="*/ 2147483647 w 2706"/>
                <a:gd name="T65" fmla="*/ 2147483647 h 640"/>
                <a:gd name="T66" fmla="*/ 2147483647 w 2706"/>
                <a:gd name="T67" fmla="*/ 2147483647 h 640"/>
                <a:gd name="T68" fmla="*/ 2147483647 w 2706"/>
                <a:gd name="T69" fmla="*/ 2147483647 h 640"/>
                <a:gd name="T70" fmla="*/ 2147483647 w 2706"/>
                <a:gd name="T71" fmla="*/ 2147483647 h 640"/>
                <a:gd name="T72" fmla="*/ 2147483647 w 2706"/>
                <a:gd name="T73" fmla="*/ 2147483647 h 640"/>
                <a:gd name="T74" fmla="*/ 2147483647 w 2706"/>
                <a:gd name="T75" fmla="*/ 2147483647 h 640"/>
                <a:gd name="T76" fmla="*/ 2147483647 w 2706"/>
                <a:gd name="T77" fmla="*/ 2147483647 h 640"/>
                <a:gd name="T78" fmla="*/ 2147483647 w 2706"/>
                <a:gd name="T79" fmla="*/ 2147483647 h 640"/>
                <a:gd name="T80" fmla="*/ 2147483647 w 2706"/>
                <a:gd name="T81" fmla="*/ 2147483647 h 640"/>
                <a:gd name="T82" fmla="*/ 2147483647 w 2706"/>
                <a:gd name="T83" fmla="*/ 2147483647 h 640"/>
                <a:gd name="T84" fmla="*/ 2147483647 w 2706"/>
                <a:gd name="T85" fmla="*/ 2147483647 h 640"/>
                <a:gd name="T86" fmla="*/ 2147483647 w 2706"/>
                <a:gd name="T87" fmla="*/ 2147483647 h 640"/>
                <a:gd name="T88" fmla="*/ 2147483647 w 2706"/>
                <a:gd name="T89" fmla="*/ 2147483647 h 640"/>
                <a:gd name="T90" fmla="*/ 2147483647 w 2706"/>
                <a:gd name="T91" fmla="*/ 2147483647 h 640"/>
                <a:gd name="T92" fmla="*/ 2147483647 w 2706"/>
                <a:gd name="T93" fmla="*/ 2147483647 h 640"/>
                <a:gd name="T94" fmla="*/ 2147483647 w 2706"/>
                <a:gd name="T95" fmla="*/ 2147483647 h 640"/>
                <a:gd name="T96" fmla="*/ 2147483647 w 2706"/>
                <a:gd name="T97" fmla="*/ 2147483647 h 640"/>
                <a:gd name="T98" fmla="*/ 2147483647 w 2706"/>
                <a:gd name="T99" fmla="*/ 2147483647 h 640"/>
                <a:gd name="T100" fmla="*/ 2147483647 w 2706"/>
                <a:gd name="T101" fmla="*/ 2147483647 h 640"/>
                <a:gd name="T102" fmla="*/ 2147483647 w 2706"/>
                <a:gd name="T103" fmla="*/ 2147483647 h 640"/>
                <a:gd name="T104" fmla="*/ 2147483647 w 2706"/>
                <a:gd name="T105" fmla="*/ 2147483647 h 640"/>
                <a:gd name="T106" fmla="*/ 2147483647 w 2706"/>
                <a:gd name="T107" fmla="*/ 0 h 640"/>
                <a:gd name="T108" fmla="*/ 2147483647 w 2706"/>
                <a:gd name="T109" fmla="*/ 0 h 640"/>
                <a:gd name="T110" fmla="*/ 2147483647 w 2706"/>
                <a:gd name="T111" fmla="*/ 0 h 640"/>
                <a:gd name="T112" fmla="*/ 2147483647 w 2706"/>
                <a:gd name="T113" fmla="*/ 0 h 640"/>
                <a:gd name="T114" fmla="*/ 0 w 2706"/>
                <a:gd name="T115" fmla="*/ 0 h 640"/>
                <a:gd name="T116" fmla="*/ 2706 w 2706"/>
                <a:gd name="T117" fmla="*/ 640 h 6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T114" t="T115" r="T116" b="T117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rgbClr val="C6E7FC">
                <a:alpha val="28999"/>
              </a:srgbClr>
            </a:solidFill>
            <a:ln w="9525" cap="flat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buClr>
                  <a:srgbClr val="000000"/>
                </a:buClr>
                <a:buSzPct val="100000"/>
                <a:buFont typeface="Times New Roman" pitchFamily="16" charset="0"/>
                <a:buNone/>
                <a:defRPr/>
              </a:pPr>
              <a:endParaRPr lang="ru-RU"/>
            </a:p>
          </p:txBody>
        </p:sp>
        <p:sp>
          <p:nvSpPr>
            <p:cNvPr id="13323" name="AutoShape 11"/>
            <p:cNvSpPr>
              <a:spLocks noChangeArrowheads="1"/>
            </p:cNvSpPr>
            <p:nvPr/>
          </p:nvSpPr>
          <p:spPr bwMode="auto">
            <a:xfrm>
              <a:off x="1239" y="4512"/>
              <a:ext cx="2621" cy="711"/>
            </a:xfrm>
            <a:custGeom>
              <a:avLst/>
              <a:gdLst>
                <a:gd name="G0" fmla="+- 1 0 0"/>
                <a:gd name="G1" fmla="+- 1 0 0"/>
                <a:gd name="G2" fmla="+- 610 0 0"/>
                <a:gd name="G3" fmla="sin 55388 G2"/>
                <a:gd name="G4" fmla="+- 610 0 0"/>
                <a:gd name="G5" fmla="cos 59214 G4"/>
                <a:gd name="G6" fmla="+- G3 0 G5"/>
                <a:gd name="G7" fmla="*/ G6 65535 1"/>
                <a:gd name="G8" fmla="+- G7 10800 0"/>
                <a:gd name="G9" fmla="+- 1 0 0"/>
                <a:gd name="G10" fmla="+- 1 0 0"/>
                <a:gd name="G11" fmla="+- 266 0 0"/>
                <a:gd name="G12" fmla="sin 55032 G11"/>
                <a:gd name="G13" fmla="+- 266 0 0"/>
                <a:gd name="G14" fmla="cos 57548 G13"/>
                <a:gd name="G15" fmla="+- G12 0 G14"/>
                <a:gd name="G16" fmla="*/ G15 65535 1"/>
                <a:gd name="G17" fmla="+- G16 10800 0"/>
                <a:gd name="G18" fmla="+- 1 0 0"/>
                <a:gd name="G19" fmla="+- 1 0 0"/>
                <a:gd name="G20" fmla="+- 1 0 0"/>
                <a:gd name="G21" fmla="+- 1 0 0"/>
                <a:gd name="G22" fmla="+- 1 0 0"/>
                <a:gd name="G23" fmla="+- 1 0 0"/>
                <a:gd name="G24" fmla="+- 1 0 0"/>
                <a:gd name="G25" fmla="+- 1 0 0"/>
                <a:gd name="G26" fmla="+- 1 0 0"/>
                <a:gd name="G27" fmla="+- 1 0 0"/>
                <a:gd name="G28" fmla="+- 1 0 0"/>
                <a:gd name="G29" fmla="+- 1 0 0"/>
                <a:gd name="G30" fmla="+- 1 0 0"/>
                <a:gd name="G31" fmla="+- 1 0 0"/>
                <a:gd name="G32" fmla="+- 1 0 0"/>
                <a:gd name="G33" fmla="+- 1 0 0"/>
                <a:gd name="G34" fmla="+- 1 0 0"/>
                <a:gd name="G35" fmla="+- 1 0 0"/>
                <a:gd name="G36" fmla="+- 1 0 0"/>
                <a:gd name="G37" fmla="+- 1 0 0"/>
                <a:gd name="G38" fmla="+- 1 0 0"/>
                <a:gd name="G39" fmla="+- 1 0 0"/>
                <a:gd name="G40" fmla="+- 1 0 0"/>
                <a:gd name="G41" fmla="+- 1 0 0"/>
                <a:gd name="G42" fmla="+- 1 0 0"/>
                <a:gd name="G43" fmla="+- 1 0 0"/>
                <a:gd name="G44" fmla="+- 1 0 0"/>
                <a:gd name="G45" fmla="+- 1 0 0"/>
                <a:gd name="G46" fmla="+- 1 0 0"/>
                <a:gd name="G47" fmla="*/ 1 16385 2"/>
                <a:gd name="G48" fmla="+- 1 0 0"/>
                <a:gd name="G49" fmla="+- 1 0 0"/>
                <a:gd name="G50" fmla="+- 1 0 0"/>
                <a:gd name="G51" fmla="+- 1 0 0"/>
                <a:gd name="G52" fmla="+- 1 0 0"/>
                <a:gd name="G53" fmla="+- 1 0 0"/>
                <a:gd name="G54" fmla="+- 1 0 0"/>
                <a:gd name="G55" fmla="+- 1 0 0"/>
                <a:gd name="G56" fmla="+- 1 0 0"/>
                <a:gd name="G57" fmla="+- 1 0 0"/>
                <a:gd name="G58" fmla="+- 1 0 0"/>
                <a:gd name="G59" fmla="+- 1 0 0"/>
                <a:gd name="G60" fmla="+- 1 0 0"/>
                <a:gd name="G61" fmla="+- 1 0 0"/>
                <a:gd name="G62" fmla="+- 1 0 0"/>
                <a:gd name="G63" fmla="+- 1 0 0"/>
                <a:gd name="G64" fmla="*/ 1 51565 51712"/>
                <a:gd name="G65" fmla="+- 1 0 0"/>
                <a:gd name="G66" fmla="+- 1 0 0"/>
                <a:gd name="G67" fmla="+- 1 0 0"/>
                <a:gd name="G68" fmla="+- 1 0 0"/>
                <a:gd name="G69" fmla="+- 1 0 0"/>
                <a:gd name="G70" fmla="+- 1 0 0"/>
                <a:gd name="G71" fmla="+- 1 0 0"/>
                <a:gd name="G72" fmla="+- 1 0 0"/>
                <a:gd name="G73" fmla="+- 1 0 0"/>
                <a:gd name="G74" fmla="+- 1 0 0"/>
                <a:gd name="G75" fmla="+- 1 0 0"/>
                <a:gd name="G76" fmla="+- 1 0 0"/>
                <a:gd name="G77" fmla="+- 1 0 0"/>
                <a:gd name="G78" fmla="+- 1 0 0"/>
                <a:gd name="G79" fmla="+- 1 0 0"/>
                <a:gd name="G80" fmla="+- 1 0 0"/>
                <a:gd name="T0" fmla="*/ 2147483647 w 5216"/>
                <a:gd name="T1" fmla="*/ 2147483647 h 762"/>
                <a:gd name="T2" fmla="*/ 2147483647 w 5216"/>
                <a:gd name="T3" fmla="*/ 2147483647 h 762"/>
                <a:gd name="T4" fmla="*/ 2147483647 w 5216"/>
                <a:gd name="T5" fmla="*/ 2147483647 h 762"/>
                <a:gd name="T6" fmla="*/ 2147483647 w 5216"/>
                <a:gd name="T7" fmla="*/ 2147483647 h 762"/>
                <a:gd name="T8" fmla="*/ 2147483647 w 5216"/>
                <a:gd name="T9" fmla="*/ 2147483647 h 762"/>
                <a:gd name="T10" fmla="*/ 2147483647 w 5216"/>
                <a:gd name="T11" fmla="*/ 2147483647 h 762"/>
                <a:gd name="T12" fmla="*/ 2147483647 w 5216"/>
                <a:gd name="T13" fmla="*/ 2147483647 h 762"/>
                <a:gd name="T14" fmla="*/ 2147483647 w 5216"/>
                <a:gd name="T15" fmla="*/ 2147483647 h 762"/>
                <a:gd name="T16" fmla="*/ 2147483647 w 5216"/>
                <a:gd name="T17" fmla="*/ 2147483647 h 762"/>
                <a:gd name="T18" fmla="*/ 2147483647 w 5216"/>
                <a:gd name="T19" fmla="*/ 2147483647 h 762"/>
                <a:gd name="T20" fmla="*/ 2147483647 w 5216"/>
                <a:gd name="T21" fmla="*/ 2147483647 h 762"/>
                <a:gd name="T22" fmla="*/ 2147483647 w 5216"/>
                <a:gd name="T23" fmla="*/ 2147483647 h 762"/>
                <a:gd name="T24" fmla="*/ 2147483647 w 5216"/>
                <a:gd name="T25" fmla="*/ 2147483647 h 762"/>
                <a:gd name="T26" fmla="*/ 2147483647 w 5216"/>
                <a:gd name="T27" fmla="*/ 0 h 762"/>
                <a:gd name="T28" fmla="*/ 2147483647 w 5216"/>
                <a:gd name="T29" fmla="*/ 2147483647 h 762"/>
                <a:gd name="T30" fmla="*/ 2147483647 w 5216"/>
                <a:gd name="T31" fmla="*/ 2147483647 h 762"/>
                <a:gd name="T32" fmla="*/ 0 w 5216"/>
                <a:gd name="T33" fmla="*/ 2147483647 h 762"/>
                <a:gd name="T34" fmla="*/ 2147483647 w 5216"/>
                <a:gd name="T35" fmla="*/ 2147483647 h 762"/>
                <a:gd name="T36" fmla="*/ 2147483647 w 5216"/>
                <a:gd name="T37" fmla="*/ 2147483647 h 762"/>
                <a:gd name="T38" fmla="*/ 2147483647 w 5216"/>
                <a:gd name="T39" fmla="*/ 2147483647 h 762"/>
                <a:gd name="T40" fmla="*/ 2147483647 w 5216"/>
                <a:gd name="T41" fmla="*/ 2147483647 h 762"/>
                <a:gd name="T42" fmla="*/ 2147483647 w 5216"/>
                <a:gd name="T43" fmla="*/ 2147483647 h 762"/>
                <a:gd name="T44" fmla="*/ 2147483647 w 5216"/>
                <a:gd name="T45" fmla="*/ 2147483647 h 762"/>
                <a:gd name="T46" fmla="*/ 2147483647 w 5216"/>
                <a:gd name="T47" fmla="*/ 2147483647 h 762"/>
                <a:gd name="T48" fmla="*/ 2147483647 w 5216"/>
                <a:gd name="T49" fmla="*/ 2147483647 h 762"/>
                <a:gd name="T50" fmla="*/ 2147483647 w 5216"/>
                <a:gd name="T51" fmla="*/ 2147483647 h 762"/>
                <a:gd name="T52" fmla="*/ 2147483647 w 5216"/>
                <a:gd name="T53" fmla="*/ 2147483647 h 762"/>
                <a:gd name="T54" fmla="*/ 2147483647 w 5216"/>
                <a:gd name="T55" fmla="*/ 2147483647 h 762"/>
                <a:gd name="T56" fmla="*/ 2147483647 w 5216"/>
                <a:gd name="T57" fmla="*/ 2147483647 h 762"/>
                <a:gd name="T58" fmla="*/ 2147483647 w 5216"/>
                <a:gd name="T59" fmla="*/ 2147483647 h 762"/>
                <a:gd name="T60" fmla="*/ 2147483647 w 5216"/>
                <a:gd name="T61" fmla="*/ 2147483647 h 762"/>
                <a:gd name="T62" fmla="*/ 2147483647 w 5216"/>
                <a:gd name="T63" fmla="*/ 2147483647 h 762"/>
                <a:gd name="T64" fmla="*/ 2147483647 w 5216"/>
                <a:gd name="T65" fmla="*/ 2147483647 h 762"/>
                <a:gd name="T66" fmla="*/ 2147483647 w 5216"/>
                <a:gd name="T67" fmla="*/ 2147483647 h 762"/>
                <a:gd name="T68" fmla="*/ 2147483647 w 5216"/>
                <a:gd name="T69" fmla="*/ 2147483647 h 762"/>
                <a:gd name="T70" fmla="*/ 2147483647 w 5216"/>
                <a:gd name="T71" fmla="*/ 2147483647 h 762"/>
                <a:gd name="T72" fmla="*/ 0 w 5216"/>
                <a:gd name="T73" fmla="*/ 0 h 762"/>
                <a:gd name="T74" fmla="*/ 5216 w 5216"/>
                <a:gd name="T75" fmla="*/ 762 h 7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T72" t="T73" r="T74" b="T75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rgbClr val="C6E7FC">
                <a:alpha val="39999"/>
              </a:srgbClr>
            </a:solidFill>
            <a:ln w="9525" cap="flat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buClr>
                  <a:srgbClr val="000000"/>
                </a:buClr>
                <a:buSzPct val="100000"/>
                <a:buFont typeface="Times New Roman" pitchFamily="16" charset="0"/>
                <a:buNone/>
                <a:defRPr/>
              </a:pPr>
              <a:endParaRPr lang="ru-RU"/>
            </a:p>
          </p:txBody>
        </p:sp>
        <p:sp>
          <p:nvSpPr>
            <p:cNvPr id="13324" name="AutoShape 12"/>
            <p:cNvSpPr>
              <a:spLocks noChangeArrowheads="1"/>
            </p:cNvSpPr>
            <p:nvPr/>
          </p:nvSpPr>
          <p:spPr bwMode="auto">
            <a:xfrm>
              <a:off x="1338" y="4521"/>
              <a:ext cx="2584" cy="649"/>
            </a:xfrm>
            <a:custGeom>
              <a:avLst/>
              <a:gdLst>
                <a:gd name="G0" fmla="*/ 1 0 51712"/>
                <a:gd name="G1" fmla="+- 1 0 0"/>
                <a:gd name="G2" fmla="+- 1 0 0"/>
                <a:gd name="G3" fmla="+- 1 0 0"/>
                <a:gd name="G4" fmla="+- 1 0 0"/>
                <a:gd name="G5" fmla="+- 1 0 0"/>
                <a:gd name="G6" fmla="+- 1 0 0"/>
                <a:gd name="G7" fmla="+- 1 0 0"/>
                <a:gd name="G8" fmla="*/ 1 38563 22848"/>
                <a:gd name="G9" fmla="*/ 1 6295 25856"/>
                <a:gd name="G10" fmla="*/ G9 1 180"/>
                <a:gd name="G11" fmla="*/ G8 1 G10"/>
                <a:gd name="G12" fmla="*/ 1 10035 49664"/>
                <a:gd name="G13" fmla="+- 1 0 0"/>
                <a:gd name="G14" fmla="+- 1 0 0"/>
                <a:gd name="G15" fmla="+- 1 0 0"/>
                <a:gd name="G16" fmla="+- 1 0 0"/>
                <a:gd name="G17" fmla="+- 1 0 0"/>
                <a:gd name="G18" fmla="+- 1 0 0"/>
                <a:gd name="G19" fmla="*/ 1 16385 2"/>
                <a:gd name="G20" fmla="+- 1 0 0"/>
                <a:gd name="G21" fmla="+- 1 0 0"/>
                <a:gd name="G22" fmla="+- 1 0 0"/>
                <a:gd name="G23" fmla="+- 1 0 0"/>
                <a:gd name="G24" fmla="+- 1 0 0"/>
                <a:gd name="G25" fmla="+- 1 0 0"/>
                <a:gd name="G26" fmla="+- 1 0 0"/>
                <a:gd name="G27" fmla="+- 1 0 0"/>
                <a:gd name="G28" fmla="+- 32768 0 0"/>
                <a:gd name="G29" fmla="+- 32768 0 0"/>
                <a:gd name="G30" fmla="+- 1 0 0"/>
                <a:gd name="G31" fmla="+- 1 0 0"/>
                <a:gd name="G32" fmla="+- 1 0 0"/>
                <a:gd name="G33" fmla="+- 1 0 0"/>
                <a:gd name="T0" fmla="*/ 0 w 5144"/>
                <a:gd name="T1" fmla="*/ 2147483647 h 694"/>
                <a:gd name="T2" fmla="*/ 0 w 5144"/>
                <a:gd name="T3" fmla="*/ 2147483647 h 694"/>
                <a:gd name="T4" fmla="*/ 2147483647 w 5144"/>
                <a:gd name="T5" fmla="*/ 2147483647 h 694"/>
                <a:gd name="T6" fmla="*/ 2147483647 w 5144"/>
                <a:gd name="T7" fmla="*/ 2147483647 h 694"/>
                <a:gd name="T8" fmla="*/ 2147483647 w 5144"/>
                <a:gd name="T9" fmla="*/ 2147483647 h 694"/>
                <a:gd name="T10" fmla="*/ 2147483647 w 5144"/>
                <a:gd name="T11" fmla="*/ 2147483647 h 694"/>
                <a:gd name="T12" fmla="*/ 2147483647 w 5144"/>
                <a:gd name="T13" fmla="*/ 2147483647 h 694"/>
                <a:gd name="T14" fmla="*/ 2147483647 w 5144"/>
                <a:gd name="T15" fmla="*/ 2147483647 h 694"/>
                <a:gd name="T16" fmla="*/ 2147483647 w 5144"/>
                <a:gd name="T17" fmla="*/ 2147483647 h 694"/>
                <a:gd name="T18" fmla="*/ 2147483647 w 5144"/>
                <a:gd name="T19" fmla="*/ 2147483647 h 694"/>
                <a:gd name="T20" fmla="*/ 2147483647 w 5144"/>
                <a:gd name="T21" fmla="*/ 2147483647 h 694"/>
                <a:gd name="T22" fmla="*/ 2147483647 w 5144"/>
                <a:gd name="T23" fmla="*/ 2147483647 h 694"/>
                <a:gd name="T24" fmla="*/ 2147483647 w 5144"/>
                <a:gd name="T25" fmla="*/ 0 h 694"/>
                <a:gd name="T26" fmla="*/ 2147483647 w 5144"/>
                <a:gd name="T27" fmla="*/ 2147483647 h 694"/>
                <a:gd name="T28" fmla="*/ 2147483647 w 5144"/>
                <a:gd name="T29" fmla="*/ 2147483647 h 694"/>
                <a:gd name="T30" fmla="*/ 2147483647 w 5144"/>
                <a:gd name="T31" fmla="*/ 2147483647 h 694"/>
                <a:gd name="T32" fmla="*/ 2147483647 w 5144"/>
                <a:gd name="T33" fmla="*/ 2147483647 h 694"/>
                <a:gd name="T34" fmla="*/ 2147483647 w 5144"/>
                <a:gd name="T35" fmla="*/ 2147483647 h 694"/>
                <a:gd name="T36" fmla="*/ 2147483647 w 5144"/>
                <a:gd name="T37" fmla="*/ 2147483647 h 694"/>
                <a:gd name="T38" fmla="*/ 2147483647 w 5144"/>
                <a:gd name="T39" fmla="*/ 2147483647 h 694"/>
                <a:gd name="T40" fmla="*/ 2147483647 w 5144"/>
                <a:gd name="T41" fmla="*/ 2147483647 h 694"/>
                <a:gd name="T42" fmla="*/ 2147483647 w 5144"/>
                <a:gd name="T43" fmla="*/ 2147483647 h 694"/>
                <a:gd name="T44" fmla="*/ 2147483647 w 5144"/>
                <a:gd name="T45" fmla="*/ 2147483647 h 694"/>
                <a:gd name="T46" fmla="*/ 2147483647 w 5144"/>
                <a:gd name="T47" fmla="*/ 2147483647 h 694"/>
                <a:gd name="T48" fmla="*/ 2147483647 w 5144"/>
                <a:gd name="T49" fmla="*/ 2147483647 h 694"/>
                <a:gd name="T50" fmla="*/ 2147483647 w 5144"/>
                <a:gd name="T51" fmla="*/ 2147483647 h 694"/>
                <a:gd name="T52" fmla="*/ 2147483647 w 5144"/>
                <a:gd name="T53" fmla="*/ 2147483647 h 694"/>
                <a:gd name="T54" fmla="*/ 2147483647 w 5144"/>
                <a:gd name="T55" fmla="*/ 2147483647 h 694"/>
                <a:gd name="T56" fmla="*/ 2147483647 w 5144"/>
                <a:gd name="T57" fmla="*/ 2147483647 h 694"/>
                <a:gd name="T58" fmla="*/ 2147483647 w 5144"/>
                <a:gd name="T59" fmla="*/ 2147483647 h 694"/>
                <a:gd name="T60" fmla="*/ 2147483647 w 5144"/>
                <a:gd name="T61" fmla="*/ 2147483647 h 694"/>
                <a:gd name="T62" fmla="*/ 0 w 5144"/>
                <a:gd name="T63" fmla="*/ 0 h 694"/>
                <a:gd name="T64" fmla="*/ 5144 w 5144"/>
                <a:gd name="T65" fmla="*/ 694 h 6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T62" t="T63" r="T64" b="T65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9360" cap="sq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buClr>
                  <a:srgbClr val="000000"/>
                </a:buClr>
                <a:buSzPct val="100000"/>
                <a:buFont typeface="Times New Roman" pitchFamily="16" charset="0"/>
                <a:buNone/>
                <a:defRPr/>
              </a:pPr>
              <a:endParaRPr lang="ru-RU"/>
            </a:p>
          </p:txBody>
        </p:sp>
        <p:sp>
          <p:nvSpPr>
            <p:cNvPr id="13325" name="AutoShape 13"/>
            <p:cNvSpPr>
              <a:spLocks noChangeArrowheads="1"/>
            </p:cNvSpPr>
            <p:nvPr/>
          </p:nvSpPr>
          <p:spPr bwMode="auto">
            <a:xfrm>
              <a:off x="2654" y="4510"/>
              <a:ext cx="1562" cy="545"/>
            </a:xfrm>
            <a:custGeom>
              <a:avLst/>
              <a:gdLst>
                <a:gd name="G0" fmla="*/ 1 0 51712"/>
                <a:gd name="G1" fmla="+- 1 0 0"/>
                <a:gd name="G2" fmla="+- 1 0 0"/>
                <a:gd name="G3" fmla="+- 1 0 0"/>
                <a:gd name="G4" fmla="+- 1 0 0"/>
                <a:gd name="G5" fmla="+- 1 0 0"/>
                <a:gd name="G6" fmla="+- 1 0 0"/>
                <a:gd name="G7" fmla="+- 1 0 0"/>
                <a:gd name="G8" fmla="+- 1 0 0"/>
                <a:gd name="G9" fmla="+- 1 0 0"/>
                <a:gd name="G10" fmla="+- 1 0 0"/>
                <a:gd name="G11" fmla="+- 1 0 0"/>
                <a:gd name="G12" fmla="+- 1 0 0"/>
                <a:gd name="G13" fmla="+- 1 0 0"/>
                <a:gd name="G14" fmla="+- 1 0 0"/>
                <a:gd name="G15" fmla="*/ 1 28513 57600"/>
                <a:gd name="G16" fmla="+- 1 0 0"/>
                <a:gd name="G17" fmla="+- 32766 0 0"/>
                <a:gd name="G18" fmla="+- 32767 0 0"/>
                <a:gd name="G19" fmla="+- 1 0 0"/>
                <a:gd name="T0" fmla="*/ 0 w 3112"/>
                <a:gd name="T1" fmla="*/ 2147483647 h 584"/>
                <a:gd name="T2" fmla="*/ 0 w 3112"/>
                <a:gd name="T3" fmla="*/ 2147483647 h 584"/>
                <a:gd name="T4" fmla="*/ 2147483647 w 3112"/>
                <a:gd name="T5" fmla="*/ 2147483647 h 584"/>
                <a:gd name="T6" fmla="*/ 2147483647 w 3112"/>
                <a:gd name="T7" fmla="*/ 2147483647 h 584"/>
                <a:gd name="T8" fmla="*/ 2147483647 w 3112"/>
                <a:gd name="T9" fmla="*/ 2147483647 h 584"/>
                <a:gd name="T10" fmla="*/ 2147483647 w 3112"/>
                <a:gd name="T11" fmla="*/ 2147483647 h 584"/>
                <a:gd name="T12" fmla="*/ 2147483647 w 3112"/>
                <a:gd name="T13" fmla="*/ 2147483647 h 584"/>
                <a:gd name="T14" fmla="*/ 2147483647 w 3112"/>
                <a:gd name="T15" fmla="*/ 2147483647 h 584"/>
                <a:gd name="T16" fmla="*/ 2147483647 w 3112"/>
                <a:gd name="T17" fmla="*/ 2147483647 h 584"/>
                <a:gd name="T18" fmla="*/ 2147483647 w 3112"/>
                <a:gd name="T19" fmla="*/ 2147483647 h 584"/>
                <a:gd name="T20" fmla="*/ 2147483647 w 3112"/>
                <a:gd name="T21" fmla="*/ 2147483647 h 584"/>
                <a:gd name="T22" fmla="*/ 2147483647 w 3112"/>
                <a:gd name="T23" fmla="*/ 2147483647 h 584"/>
                <a:gd name="T24" fmla="*/ 2147483647 w 3112"/>
                <a:gd name="T25" fmla="*/ 2147483647 h 584"/>
                <a:gd name="T26" fmla="*/ 2147483647 w 3112"/>
                <a:gd name="T27" fmla="*/ 2147483647 h 584"/>
                <a:gd name="T28" fmla="*/ 2147483647 w 3112"/>
                <a:gd name="T29" fmla="*/ 2147483647 h 584"/>
                <a:gd name="T30" fmla="*/ 2147483647 w 3112"/>
                <a:gd name="T31" fmla="*/ 2147483647 h 584"/>
                <a:gd name="T32" fmla="*/ 2147483647 w 3112"/>
                <a:gd name="T33" fmla="*/ 2147483647 h 584"/>
                <a:gd name="T34" fmla="*/ 2147483647 w 3112"/>
                <a:gd name="T35" fmla="*/ 2147483647 h 584"/>
                <a:gd name="T36" fmla="*/ 2147483647 w 3112"/>
                <a:gd name="T37" fmla="*/ 2147483647 h 584"/>
                <a:gd name="T38" fmla="*/ 2147483647 w 3112"/>
                <a:gd name="T39" fmla="*/ 0 h 584"/>
                <a:gd name="T40" fmla="*/ 0 w 3112"/>
                <a:gd name="T41" fmla="*/ 0 h 584"/>
                <a:gd name="T42" fmla="*/ 3112 w 3112"/>
                <a:gd name="T43" fmla="*/ 584 h 5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T40" t="T41" r="T42" b="T43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9360" cap="sq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buClr>
                  <a:srgbClr val="000000"/>
                </a:buClr>
                <a:buSzPct val="100000"/>
                <a:buFont typeface="Times New Roman" pitchFamily="16" charset="0"/>
                <a:buNone/>
                <a:defRPr/>
              </a:pPr>
              <a:endParaRPr lang="ru-RU"/>
            </a:p>
          </p:txBody>
        </p:sp>
      </p:grpSp>
      <p:sp>
        <p:nvSpPr>
          <p:cNvPr id="148486" name="Rectangle 15"/>
          <p:cNvSpPr>
            <a:spLocks noGrp="1" noChangeArrowheads="1"/>
          </p:cNvSpPr>
          <p:nvPr>
            <p:ph type="title"/>
          </p:nvPr>
        </p:nvSpPr>
        <p:spPr bwMode="auto">
          <a:xfrm>
            <a:off x="342900" y="450850"/>
            <a:ext cx="6169025" cy="16668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Для правки текста заголовка щёлкните мышью</a:t>
            </a:r>
          </a:p>
        </p:txBody>
      </p:sp>
      <p:sp>
        <p:nvSpPr>
          <p:cNvPr id="148487" name="Rectangle 16"/>
          <p:cNvSpPr>
            <a:spLocks noGrp="1" noChangeArrowheads="1"/>
          </p:cNvSpPr>
          <p:nvPr>
            <p:ph type="body" idx="1"/>
          </p:nvPr>
        </p:nvSpPr>
        <p:spPr bwMode="auto">
          <a:xfrm>
            <a:off x="654050" y="3567113"/>
            <a:ext cx="5553075" cy="45974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Для правки структуры щёлкните мышью</a:t>
            </a:r>
          </a:p>
          <a:p>
            <a:pPr lvl="1"/>
            <a:r>
              <a:rPr lang="en-GB" smtClean="0"/>
              <a:t>Второй уровень структуры</a:t>
            </a:r>
          </a:p>
          <a:p>
            <a:pPr lvl="2"/>
            <a:r>
              <a:rPr lang="en-GB" smtClean="0"/>
              <a:t>Третий уровень структуры</a:t>
            </a:r>
          </a:p>
          <a:p>
            <a:pPr lvl="3"/>
            <a:r>
              <a:rPr lang="en-GB" smtClean="0"/>
              <a:t>Четвёртый уровень структуры</a:t>
            </a:r>
          </a:p>
          <a:p>
            <a:pPr lvl="4"/>
            <a:r>
              <a:rPr lang="en-GB" smtClean="0"/>
              <a:t>Пятый уровень структуры</a:t>
            </a:r>
          </a:p>
          <a:p>
            <a:pPr lvl="4"/>
            <a:r>
              <a:rPr lang="en-GB" smtClean="0"/>
              <a:t>Шестой уровень структуры</a:t>
            </a:r>
          </a:p>
          <a:p>
            <a:pPr lvl="4"/>
            <a:r>
              <a:rPr lang="en-GB" smtClean="0"/>
              <a:t>Седьмой уровень структуры</a:t>
            </a:r>
          </a:p>
        </p:txBody>
      </p:sp>
      <p:sp>
        <p:nvSpPr>
          <p:cNvPr id="13329" name="Rectangle 17"/>
          <p:cNvSpPr>
            <a:spLocks noGrp="1" noChangeArrowheads="1"/>
          </p:cNvSpPr>
          <p:nvPr>
            <p:ph type="dt"/>
          </p:nvPr>
        </p:nvSpPr>
        <p:spPr bwMode="auto">
          <a:xfrm>
            <a:off x="3873500" y="8332788"/>
            <a:ext cx="2836863" cy="484187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>
            <a:lvl1pPr algn="r">
              <a:buClrTx/>
              <a:buSzPct val="100000"/>
              <a:buFontTx/>
              <a:buNone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000">
                <a:solidFill>
                  <a:srgbClr val="073E87"/>
                </a:solidFill>
                <a:latin typeface="Times New Roman" pitchFamily="16" charset="0"/>
                <a:cs typeface="Tahoma" charset="0"/>
              </a:defRPr>
            </a:lvl1pPr>
          </a:lstStyle>
          <a:p>
            <a:pPr>
              <a:defRPr/>
            </a:pPr>
            <a:fld id="{66FD3EE7-D3B4-4EA1-8260-4F556B6F266B}" type="datetime1">
              <a:rPr lang="ru-RU"/>
              <a:pPr>
                <a:defRPr/>
              </a:pPr>
              <a:t>12.09.2016</a:t>
            </a:fld>
            <a:endParaRPr lang="ru-RU"/>
          </a:p>
        </p:txBody>
      </p:sp>
      <p:sp>
        <p:nvSpPr>
          <p:cNvPr id="13330" name="Text Box 18"/>
          <p:cNvSpPr txBox="1">
            <a:spLocks noChangeArrowheads="1"/>
          </p:cNvSpPr>
          <p:nvPr/>
        </p:nvSpPr>
        <p:spPr bwMode="auto">
          <a:xfrm>
            <a:off x="146050" y="8332788"/>
            <a:ext cx="2838450" cy="487362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endParaRPr lang="ru-RU"/>
          </a:p>
        </p:txBody>
      </p:sp>
      <p:sp>
        <p:nvSpPr>
          <p:cNvPr id="13331" name="Rectangle 19"/>
          <p:cNvSpPr>
            <a:spLocks noGrp="1" noChangeArrowheads="1"/>
          </p:cNvSpPr>
          <p:nvPr>
            <p:ph type="sldNum"/>
          </p:nvPr>
        </p:nvSpPr>
        <p:spPr bwMode="auto">
          <a:xfrm>
            <a:off x="2994025" y="8332788"/>
            <a:ext cx="868363" cy="484187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>
            <a:lvl1pPr algn="ctr">
              <a:buClrTx/>
              <a:buSzPct val="100000"/>
              <a:buFontTx/>
              <a:buNone/>
              <a:tabLst>
                <a:tab pos="449263" algn="l"/>
              </a:tabLst>
              <a:defRPr sz="1000">
                <a:solidFill>
                  <a:srgbClr val="073E87"/>
                </a:solidFill>
                <a:latin typeface="Times New Roman" pitchFamily="16" charset="0"/>
                <a:cs typeface="Tahoma" charset="0"/>
              </a:defRPr>
            </a:lvl1pPr>
          </a:lstStyle>
          <a:p>
            <a:pPr>
              <a:defRPr/>
            </a:pPr>
            <a:fld id="{1C938BB6-4DFB-4171-9ED9-5FE1639F27B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36" r:id="rId1"/>
    <p:sldLayoutId id="2147483937" r:id="rId2"/>
    <p:sldLayoutId id="2147483938" r:id="rId3"/>
    <p:sldLayoutId id="2147483939" r:id="rId4"/>
    <p:sldLayoutId id="2147483940" r:id="rId5"/>
    <p:sldLayoutId id="2147483941" r:id="rId6"/>
    <p:sldLayoutId id="2147483942" r:id="rId7"/>
    <p:sldLayoutId id="2147483943" r:id="rId8"/>
    <p:sldLayoutId id="2147483944" r:id="rId9"/>
    <p:sldLayoutId id="2147483945" r:id="rId10"/>
    <p:sldLayoutId id="2147483946" r:id="rId11"/>
  </p:sldLayoutIdLst>
  <p:hf sldNum="0" hdr="0" ftr="0"/>
  <p:txStyles>
    <p:titleStyle>
      <a:lvl1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FFFFFF"/>
          </a:solidFill>
          <a:latin typeface="+mj-lt"/>
          <a:ea typeface="+mj-ea"/>
          <a:cs typeface="+mj-cs"/>
        </a:defRPr>
      </a:lvl1pPr>
      <a:lvl2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FFFFFF"/>
          </a:solidFill>
          <a:latin typeface="Arial" charset="0"/>
          <a:cs typeface="Lucida Sans Unicode" charset="0"/>
        </a:defRPr>
      </a:lvl2pPr>
      <a:lvl3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FFFFFF"/>
          </a:solidFill>
          <a:latin typeface="Arial" charset="0"/>
          <a:cs typeface="Lucida Sans Unicode" charset="0"/>
        </a:defRPr>
      </a:lvl3pPr>
      <a:lvl4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FFFFFF"/>
          </a:solidFill>
          <a:latin typeface="Arial" charset="0"/>
          <a:cs typeface="Lucida Sans Unicode" charset="0"/>
        </a:defRPr>
      </a:lvl4pPr>
      <a:lvl5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FFFFFF"/>
          </a:solidFill>
          <a:latin typeface="Arial" charset="0"/>
          <a:cs typeface="Lucida Sans Unicode" charset="0"/>
        </a:defRPr>
      </a:lvl5pPr>
      <a:lvl6pPr marL="25146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FFFFFF"/>
          </a:solidFill>
          <a:latin typeface="Arial" charset="0"/>
          <a:cs typeface="Lucida Sans Unicode" charset="0"/>
        </a:defRPr>
      </a:lvl6pPr>
      <a:lvl7pPr marL="29718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FFFFFF"/>
          </a:solidFill>
          <a:latin typeface="Arial" charset="0"/>
          <a:cs typeface="Lucida Sans Unicode" charset="0"/>
        </a:defRPr>
      </a:lvl7pPr>
      <a:lvl8pPr marL="34290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FFFFFF"/>
          </a:solidFill>
          <a:latin typeface="Arial" charset="0"/>
          <a:cs typeface="Lucida Sans Unicode" charset="0"/>
        </a:defRPr>
      </a:lvl8pPr>
      <a:lvl9pPr marL="38862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FFFFFF"/>
          </a:solidFill>
          <a:latin typeface="Arial" charset="0"/>
          <a:cs typeface="Lucida Sans Unicode" charset="0"/>
        </a:defRPr>
      </a:lvl9pPr>
    </p:titleStyle>
    <p:bodyStyle>
      <a:lvl1pPr marL="342900" indent="-342900" algn="l" defTabSz="449263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buChar char="•"/>
        <a:defRPr sz="2400">
          <a:solidFill>
            <a:srgbClr val="073E87"/>
          </a:solidFill>
          <a:latin typeface="+mn-lt"/>
          <a:ea typeface="+mn-ea"/>
          <a:cs typeface="+mn-cs"/>
        </a:defRPr>
      </a:lvl1pPr>
      <a:lvl2pPr marL="742950" indent="-285750" algn="l" defTabSz="449263" rtl="0" eaLnBrk="0" fontAlgn="base" hangingPunct="0">
        <a:spcBef>
          <a:spcPts val="55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buChar char="–"/>
        <a:defRPr sz="2200">
          <a:solidFill>
            <a:srgbClr val="073E87"/>
          </a:solidFill>
          <a:latin typeface="+mn-lt"/>
          <a:cs typeface="+mn-cs"/>
        </a:defRPr>
      </a:lvl2pPr>
      <a:lvl3pPr marL="11430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buChar char="•"/>
        <a:defRPr sz="2000">
          <a:solidFill>
            <a:srgbClr val="073E87"/>
          </a:solidFill>
          <a:latin typeface="+mn-lt"/>
          <a:cs typeface="+mn-cs"/>
        </a:defRPr>
      </a:lvl3pPr>
      <a:lvl4pPr marL="16002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buChar char="–"/>
        <a:defRPr sz="2000">
          <a:solidFill>
            <a:srgbClr val="073E87"/>
          </a:solidFill>
          <a:latin typeface="+mn-lt"/>
          <a:cs typeface="+mn-cs"/>
        </a:defRPr>
      </a:lvl4pPr>
      <a:lvl5pPr marL="2057400" indent="-228600" algn="l" defTabSz="449263" rtl="0" eaLnBrk="0" fontAlgn="base" hangingPunct="0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buChar char="»"/>
        <a:defRPr sz="1600">
          <a:solidFill>
            <a:srgbClr val="073E87"/>
          </a:solidFill>
          <a:latin typeface="+mn-lt"/>
          <a:cs typeface="+mn-cs"/>
        </a:defRPr>
      </a:lvl5pPr>
      <a:lvl6pPr marL="2514600" indent="-228600" algn="l" defTabSz="449263" rtl="0" eaLnBrk="0" fontAlgn="base" hangingPunct="0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73E87"/>
          </a:solidFill>
          <a:latin typeface="+mn-lt"/>
          <a:cs typeface="+mn-cs"/>
        </a:defRPr>
      </a:lvl6pPr>
      <a:lvl7pPr marL="2971800" indent="-228600" algn="l" defTabSz="449263" rtl="0" eaLnBrk="0" fontAlgn="base" hangingPunct="0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73E87"/>
          </a:solidFill>
          <a:latin typeface="+mn-lt"/>
          <a:cs typeface="+mn-cs"/>
        </a:defRPr>
      </a:lvl7pPr>
      <a:lvl8pPr marL="3429000" indent="-228600" algn="l" defTabSz="449263" rtl="0" eaLnBrk="0" fontAlgn="base" hangingPunct="0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73E87"/>
          </a:solidFill>
          <a:latin typeface="+mn-lt"/>
          <a:cs typeface="+mn-cs"/>
        </a:defRPr>
      </a:lvl8pPr>
      <a:lvl9pPr marL="3886200" indent="-228600" algn="l" defTabSz="449263" rtl="0" eaLnBrk="0" fontAlgn="base" hangingPunct="0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73E87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AutoShape 1"/>
          <p:cNvSpPr>
            <a:spLocks noChangeArrowheads="1"/>
          </p:cNvSpPr>
          <p:nvPr/>
        </p:nvSpPr>
        <p:spPr bwMode="auto">
          <a:xfrm>
            <a:off x="171450" y="304800"/>
            <a:ext cx="6523038" cy="3290888"/>
          </a:xfrm>
          <a:prstGeom prst="roundRect">
            <a:avLst>
              <a:gd name="adj" fmla="val 3361"/>
            </a:avLst>
          </a:prstGeom>
          <a:gradFill rotWithShape="0">
            <a:gsLst>
              <a:gs pos="0">
                <a:srgbClr val="0293E0"/>
              </a:gs>
              <a:gs pos="100000">
                <a:srgbClr val="83D3FE"/>
              </a:gs>
            </a:gsLst>
            <a:lin ang="5400000" scaled="1"/>
          </a:gradFill>
          <a:ln w="9525" cap="flat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endParaRPr lang="ru-RU"/>
          </a:p>
        </p:txBody>
      </p:sp>
      <p:grpSp>
        <p:nvGrpSpPr>
          <p:cNvPr id="13315" name="Group 2"/>
          <p:cNvGrpSpPr>
            <a:grpSpLocks/>
          </p:cNvGrpSpPr>
          <p:nvPr/>
        </p:nvGrpSpPr>
        <p:grpSpPr bwMode="auto">
          <a:xfrm>
            <a:off x="158750" y="2239963"/>
            <a:ext cx="6538913" cy="1770062"/>
            <a:chOff x="100" y="1411"/>
            <a:chExt cx="4119" cy="1115"/>
          </a:xfrm>
        </p:grpSpPr>
        <p:sp>
          <p:nvSpPr>
            <p:cNvPr id="2051" name="AutoShape 3"/>
            <p:cNvSpPr>
              <a:spLocks noChangeArrowheads="1"/>
            </p:cNvSpPr>
            <p:nvPr/>
          </p:nvSpPr>
          <p:spPr bwMode="auto">
            <a:xfrm>
              <a:off x="2857" y="1532"/>
              <a:ext cx="1357" cy="598"/>
            </a:xfrm>
            <a:custGeom>
              <a:avLst/>
              <a:gdLst>
                <a:gd name="G0" fmla="+- 1 0 0"/>
                <a:gd name="G1" fmla="+- 1 0 0"/>
                <a:gd name="G2" fmla="+- 1 0 0"/>
                <a:gd name="G3" fmla="+- 1 0 0"/>
                <a:gd name="G4" fmla="+- 1 0 0"/>
                <a:gd name="G5" fmla="+- 1 0 0"/>
                <a:gd name="G6" fmla="+- 1 0 0"/>
                <a:gd name="G7" fmla="+- 1 0 0"/>
                <a:gd name="G8" fmla="+- 1 0 0"/>
                <a:gd name="G9" fmla="+- 572 0 0"/>
                <a:gd name="G10" fmla="sin 55292 G9"/>
                <a:gd name="G11" fmla="+- 572 0 0"/>
                <a:gd name="G12" fmla="cos 54990 G11"/>
                <a:gd name="G13" fmla="+- G10 0 G12"/>
                <a:gd name="G14" fmla="*/ G13 65535 1"/>
                <a:gd name="G15" fmla="+- G14 10800 0"/>
                <a:gd name="G16" fmla="+- 1 0 0"/>
                <a:gd name="G17" fmla="+- 1 0 0"/>
                <a:gd name="G18" fmla="+- 1 0 0"/>
                <a:gd name="G19" fmla="+- 636 0 0"/>
                <a:gd name="G20" fmla="+- 1 0 0"/>
                <a:gd name="G21" fmla="+- 1 0 0"/>
                <a:gd name="G22" fmla="+- 1 0 0"/>
                <a:gd name="G23" fmla="+- 1 0 0"/>
                <a:gd name="G24" fmla="+- 1 0 0"/>
                <a:gd name="G25" fmla="+- 1 0 0"/>
                <a:gd name="G26" fmla="+- 1 0 0"/>
                <a:gd name="G27" fmla="+- 1 0 0"/>
                <a:gd name="G28" fmla="+- 1 0 0"/>
                <a:gd name="G29" fmla="+- 1 0 0"/>
                <a:gd name="G30" fmla="+- 1 0 0"/>
                <a:gd name="G31" fmla="+- 1 0 0"/>
                <a:gd name="G32" fmla="*/ 1 16385 2"/>
                <a:gd name="G33" fmla="+- 1 0 0"/>
                <a:gd name="G34" fmla="+- 1 0 0"/>
                <a:gd name="G35" fmla="+- 1 0 0"/>
                <a:gd name="G36" fmla="+- 1 0 0"/>
                <a:gd name="G37" fmla="+- 1 0 0"/>
                <a:gd name="G38" fmla="+- 1 0 0"/>
                <a:gd name="G39" fmla="+- 1 0 0"/>
                <a:gd name="G40" fmla="+- 1 0 0"/>
                <a:gd name="G41" fmla="+- 1 0 0"/>
                <a:gd name="G42" fmla="+- 1 0 0"/>
                <a:gd name="G43" fmla="+- 1 0 0"/>
                <a:gd name="G44" fmla="+- 1 0 0"/>
                <a:gd name="G45" fmla="+- 1 0 0"/>
                <a:gd name="G46" fmla="*/ 1 59207 25856"/>
                <a:gd name="G47" fmla="*/ 1 6295 25856"/>
                <a:gd name="G48" fmla="*/ G47 1 180"/>
                <a:gd name="G49" fmla="*/ G46 1 G48"/>
                <a:gd name="G50" fmla="+- 32766 0 0"/>
                <a:gd name="G51" fmla="+- 32767 0 0"/>
                <a:gd name="G52" fmla="+- 1 0 0"/>
                <a:gd name="G53" fmla="+- 1 0 0"/>
                <a:gd name="G54" fmla="+- 1 0 0"/>
                <a:gd name="G55" fmla="+- 1 0 0"/>
                <a:gd name="G56" fmla="+- 1 0 0"/>
                <a:gd name="G57" fmla="+- 1 0 0"/>
                <a:gd name="G58" fmla="+- 1 0 0"/>
                <a:gd name="G59" fmla="+- 1 0 0"/>
                <a:gd name="T0" fmla="*/ 2147483647 w 2706"/>
                <a:gd name="T1" fmla="*/ 0 h 640"/>
                <a:gd name="T2" fmla="*/ 2147483647 w 2706"/>
                <a:gd name="T3" fmla="*/ 0 h 640"/>
                <a:gd name="T4" fmla="*/ 2147483647 w 2706"/>
                <a:gd name="T5" fmla="*/ 2147483647 h 640"/>
                <a:gd name="T6" fmla="*/ 2147483647 w 2706"/>
                <a:gd name="T7" fmla="*/ 2147483647 h 640"/>
                <a:gd name="T8" fmla="*/ 2147483647 w 2706"/>
                <a:gd name="T9" fmla="*/ 2147483647 h 640"/>
                <a:gd name="T10" fmla="*/ 2147483647 w 2706"/>
                <a:gd name="T11" fmla="*/ 2147483647 h 640"/>
                <a:gd name="T12" fmla="*/ 2147483647 w 2706"/>
                <a:gd name="T13" fmla="*/ 2147483647 h 640"/>
                <a:gd name="T14" fmla="*/ 2147483647 w 2706"/>
                <a:gd name="T15" fmla="*/ 2147483647 h 640"/>
                <a:gd name="T16" fmla="*/ 2147483647 w 2706"/>
                <a:gd name="T17" fmla="*/ 2147483647 h 640"/>
                <a:gd name="T18" fmla="*/ 2147483647 w 2706"/>
                <a:gd name="T19" fmla="*/ 2147483647 h 640"/>
                <a:gd name="T20" fmla="*/ 2147483647 w 2706"/>
                <a:gd name="T21" fmla="*/ 2147483647 h 640"/>
                <a:gd name="T22" fmla="*/ 2147483647 w 2706"/>
                <a:gd name="T23" fmla="*/ 2147483647 h 640"/>
                <a:gd name="T24" fmla="*/ 2147483647 w 2706"/>
                <a:gd name="T25" fmla="*/ 2147483647 h 640"/>
                <a:gd name="T26" fmla="*/ 2147483647 w 2706"/>
                <a:gd name="T27" fmla="*/ 2147483647 h 640"/>
                <a:gd name="T28" fmla="*/ 2147483647 w 2706"/>
                <a:gd name="T29" fmla="*/ 2147483647 h 640"/>
                <a:gd name="T30" fmla="*/ 2147483647 w 2706"/>
                <a:gd name="T31" fmla="*/ 2147483647 h 640"/>
                <a:gd name="T32" fmla="*/ 2147483647 w 2706"/>
                <a:gd name="T33" fmla="*/ 2147483647 h 640"/>
                <a:gd name="T34" fmla="*/ 2147483647 w 2706"/>
                <a:gd name="T35" fmla="*/ 2147483647 h 640"/>
                <a:gd name="T36" fmla="*/ 0 w 2706"/>
                <a:gd name="T37" fmla="*/ 2147483647 h 640"/>
                <a:gd name="T38" fmla="*/ 0 w 2706"/>
                <a:gd name="T39" fmla="*/ 2147483647 h 640"/>
                <a:gd name="T40" fmla="*/ 2147483647 w 2706"/>
                <a:gd name="T41" fmla="*/ 2147483647 h 640"/>
                <a:gd name="T42" fmla="*/ 2147483647 w 2706"/>
                <a:gd name="T43" fmla="*/ 2147483647 h 640"/>
                <a:gd name="T44" fmla="*/ 2147483647 w 2706"/>
                <a:gd name="T45" fmla="*/ 2147483647 h 640"/>
                <a:gd name="T46" fmla="*/ 2147483647 w 2706"/>
                <a:gd name="T47" fmla="*/ 2147483647 h 640"/>
                <a:gd name="T48" fmla="*/ 2147483647 w 2706"/>
                <a:gd name="T49" fmla="*/ 2147483647 h 640"/>
                <a:gd name="T50" fmla="*/ 2147483647 w 2706"/>
                <a:gd name="T51" fmla="*/ 2147483647 h 640"/>
                <a:gd name="T52" fmla="*/ 2147483647 w 2706"/>
                <a:gd name="T53" fmla="*/ 2147483647 h 640"/>
                <a:gd name="T54" fmla="*/ 2147483647 w 2706"/>
                <a:gd name="T55" fmla="*/ 2147483647 h 640"/>
                <a:gd name="T56" fmla="*/ 2147483647 w 2706"/>
                <a:gd name="T57" fmla="*/ 2147483647 h 640"/>
                <a:gd name="T58" fmla="*/ 2147483647 w 2706"/>
                <a:gd name="T59" fmla="*/ 2147483647 h 640"/>
                <a:gd name="T60" fmla="*/ 2147483647 w 2706"/>
                <a:gd name="T61" fmla="*/ 2147483647 h 640"/>
                <a:gd name="T62" fmla="*/ 2147483647 w 2706"/>
                <a:gd name="T63" fmla="*/ 2147483647 h 640"/>
                <a:gd name="T64" fmla="*/ 2147483647 w 2706"/>
                <a:gd name="T65" fmla="*/ 2147483647 h 640"/>
                <a:gd name="T66" fmla="*/ 2147483647 w 2706"/>
                <a:gd name="T67" fmla="*/ 2147483647 h 640"/>
                <a:gd name="T68" fmla="*/ 2147483647 w 2706"/>
                <a:gd name="T69" fmla="*/ 2147483647 h 640"/>
                <a:gd name="T70" fmla="*/ 2147483647 w 2706"/>
                <a:gd name="T71" fmla="*/ 2147483647 h 640"/>
                <a:gd name="T72" fmla="*/ 2147483647 w 2706"/>
                <a:gd name="T73" fmla="*/ 2147483647 h 640"/>
                <a:gd name="T74" fmla="*/ 2147483647 w 2706"/>
                <a:gd name="T75" fmla="*/ 2147483647 h 640"/>
                <a:gd name="T76" fmla="*/ 2147483647 w 2706"/>
                <a:gd name="T77" fmla="*/ 2147483647 h 640"/>
                <a:gd name="T78" fmla="*/ 2147483647 w 2706"/>
                <a:gd name="T79" fmla="*/ 2147483647 h 640"/>
                <a:gd name="T80" fmla="*/ 2147483647 w 2706"/>
                <a:gd name="T81" fmla="*/ 2147483647 h 640"/>
                <a:gd name="T82" fmla="*/ 2147483647 w 2706"/>
                <a:gd name="T83" fmla="*/ 2147483647 h 640"/>
                <a:gd name="T84" fmla="*/ 2147483647 w 2706"/>
                <a:gd name="T85" fmla="*/ 2147483647 h 640"/>
                <a:gd name="T86" fmla="*/ 2147483647 w 2706"/>
                <a:gd name="T87" fmla="*/ 2147483647 h 640"/>
                <a:gd name="T88" fmla="*/ 2147483647 w 2706"/>
                <a:gd name="T89" fmla="*/ 2147483647 h 640"/>
                <a:gd name="T90" fmla="*/ 2147483647 w 2706"/>
                <a:gd name="T91" fmla="*/ 2147483647 h 640"/>
                <a:gd name="T92" fmla="*/ 2147483647 w 2706"/>
                <a:gd name="T93" fmla="*/ 2147483647 h 640"/>
                <a:gd name="T94" fmla="*/ 2147483647 w 2706"/>
                <a:gd name="T95" fmla="*/ 2147483647 h 640"/>
                <a:gd name="T96" fmla="*/ 2147483647 w 2706"/>
                <a:gd name="T97" fmla="*/ 2147483647 h 640"/>
                <a:gd name="T98" fmla="*/ 2147483647 w 2706"/>
                <a:gd name="T99" fmla="*/ 2147483647 h 640"/>
                <a:gd name="T100" fmla="*/ 2147483647 w 2706"/>
                <a:gd name="T101" fmla="*/ 2147483647 h 640"/>
                <a:gd name="T102" fmla="*/ 2147483647 w 2706"/>
                <a:gd name="T103" fmla="*/ 2147483647 h 640"/>
                <a:gd name="T104" fmla="*/ 2147483647 w 2706"/>
                <a:gd name="T105" fmla="*/ 2147483647 h 640"/>
                <a:gd name="T106" fmla="*/ 2147483647 w 2706"/>
                <a:gd name="T107" fmla="*/ 0 h 640"/>
                <a:gd name="T108" fmla="*/ 2147483647 w 2706"/>
                <a:gd name="T109" fmla="*/ 0 h 640"/>
                <a:gd name="T110" fmla="*/ 2147483647 w 2706"/>
                <a:gd name="T111" fmla="*/ 0 h 640"/>
                <a:gd name="T112" fmla="*/ 2147483647 w 2706"/>
                <a:gd name="T113" fmla="*/ 0 h 640"/>
                <a:gd name="T114" fmla="*/ 0 w 2706"/>
                <a:gd name="T115" fmla="*/ 0 h 640"/>
                <a:gd name="T116" fmla="*/ 2706 w 2706"/>
                <a:gd name="T117" fmla="*/ 640 h 6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T114" t="T115" r="T116" b="T117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rgbClr val="C6E7FC">
                <a:alpha val="28999"/>
              </a:srgbClr>
            </a:solidFill>
            <a:ln w="9525" cap="flat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buClr>
                  <a:srgbClr val="000000"/>
                </a:buClr>
                <a:buSzPct val="100000"/>
                <a:buFont typeface="Times New Roman" pitchFamily="16" charset="0"/>
                <a:buNone/>
                <a:defRPr/>
              </a:pPr>
              <a:endParaRPr lang="ru-RU"/>
            </a:p>
          </p:txBody>
        </p:sp>
        <p:sp>
          <p:nvSpPr>
            <p:cNvPr id="2052" name="AutoShape 4"/>
            <p:cNvSpPr>
              <a:spLocks noChangeArrowheads="1"/>
            </p:cNvSpPr>
            <p:nvPr/>
          </p:nvSpPr>
          <p:spPr bwMode="auto">
            <a:xfrm>
              <a:off x="1238" y="1426"/>
              <a:ext cx="2617" cy="711"/>
            </a:xfrm>
            <a:custGeom>
              <a:avLst/>
              <a:gdLst>
                <a:gd name="G0" fmla="+- 1 0 0"/>
                <a:gd name="G1" fmla="+- 1 0 0"/>
                <a:gd name="G2" fmla="+- 610 0 0"/>
                <a:gd name="G3" fmla="sin 55388 G2"/>
                <a:gd name="G4" fmla="+- 610 0 0"/>
                <a:gd name="G5" fmla="cos 59214 G4"/>
                <a:gd name="G6" fmla="+- G3 0 G5"/>
                <a:gd name="G7" fmla="*/ G6 65535 1"/>
                <a:gd name="G8" fmla="+- G7 10800 0"/>
                <a:gd name="G9" fmla="+- 1 0 0"/>
                <a:gd name="G10" fmla="+- 1 0 0"/>
                <a:gd name="G11" fmla="+- 266 0 0"/>
                <a:gd name="G12" fmla="sin 55032 G11"/>
                <a:gd name="G13" fmla="+- 266 0 0"/>
                <a:gd name="G14" fmla="cos 57548 G13"/>
                <a:gd name="G15" fmla="+- G12 0 G14"/>
                <a:gd name="G16" fmla="*/ G15 65535 1"/>
                <a:gd name="G17" fmla="+- G16 10800 0"/>
                <a:gd name="G18" fmla="+- 1 0 0"/>
                <a:gd name="G19" fmla="+- 1 0 0"/>
                <a:gd name="G20" fmla="+- 1 0 0"/>
                <a:gd name="G21" fmla="+- 1 0 0"/>
                <a:gd name="G22" fmla="+- 1 0 0"/>
                <a:gd name="G23" fmla="+- 1 0 0"/>
                <a:gd name="G24" fmla="+- 1 0 0"/>
                <a:gd name="G25" fmla="+- 1 0 0"/>
                <a:gd name="G26" fmla="+- 1 0 0"/>
                <a:gd name="G27" fmla="+- 1 0 0"/>
                <a:gd name="G28" fmla="+- 1 0 0"/>
                <a:gd name="G29" fmla="+- 1 0 0"/>
                <a:gd name="G30" fmla="+- 1 0 0"/>
                <a:gd name="G31" fmla="+- 1 0 0"/>
                <a:gd name="G32" fmla="+- 1 0 0"/>
                <a:gd name="G33" fmla="+- 1 0 0"/>
                <a:gd name="G34" fmla="+- 1 0 0"/>
                <a:gd name="G35" fmla="+- 1 0 0"/>
                <a:gd name="G36" fmla="+- 1 0 0"/>
                <a:gd name="G37" fmla="+- 1 0 0"/>
                <a:gd name="G38" fmla="+- 1 0 0"/>
                <a:gd name="G39" fmla="+- 1 0 0"/>
                <a:gd name="G40" fmla="+- 1 0 0"/>
                <a:gd name="G41" fmla="+- 1 0 0"/>
                <a:gd name="G42" fmla="+- 1 0 0"/>
                <a:gd name="G43" fmla="+- 1 0 0"/>
                <a:gd name="G44" fmla="+- 1 0 0"/>
                <a:gd name="G45" fmla="+- 1 0 0"/>
                <a:gd name="G46" fmla="+- 1 0 0"/>
                <a:gd name="G47" fmla="*/ 1 16385 2"/>
                <a:gd name="G48" fmla="+- 1 0 0"/>
                <a:gd name="G49" fmla="+- 1 0 0"/>
                <a:gd name="G50" fmla="+- 1 0 0"/>
                <a:gd name="G51" fmla="+- 1 0 0"/>
                <a:gd name="G52" fmla="+- 1 0 0"/>
                <a:gd name="G53" fmla="+- 1 0 0"/>
                <a:gd name="G54" fmla="+- 1 0 0"/>
                <a:gd name="G55" fmla="+- 1 0 0"/>
                <a:gd name="G56" fmla="+- 1 0 0"/>
                <a:gd name="G57" fmla="+- 1 0 0"/>
                <a:gd name="G58" fmla="+- 1 0 0"/>
                <a:gd name="G59" fmla="+- 1 0 0"/>
                <a:gd name="G60" fmla="+- 1 0 0"/>
                <a:gd name="G61" fmla="+- 1 0 0"/>
                <a:gd name="G62" fmla="+- 1 0 0"/>
                <a:gd name="G63" fmla="+- 1 0 0"/>
                <a:gd name="G64" fmla="*/ 1 51565 51712"/>
                <a:gd name="G65" fmla="+- 1 0 0"/>
                <a:gd name="G66" fmla="+- 1 0 0"/>
                <a:gd name="G67" fmla="+- 1 0 0"/>
                <a:gd name="G68" fmla="+- 1 0 0"/>
                <a:gd name="G69" fmla="+- 1 0 0"/>
                <a:gd name="G70" fmla="+- 1 0 0"/>
                <a:gd name="G71" fmla="+- 1 0 0"/>
                <a:gd name="G72" fmla="+- 1 0 0"/>
                <a:gd name="G73" fmla="+- 1 0 0"/>
                <a:gd name="G74" fmla="+- 1 0 0"/>
                <a:gd name="G75" fmla="+- 1 0 0"/>
                <a:gd name="G76" fmla="+- 1 0 0"/>
                <a:gd name="G77" fmla="+- 1 0 0"/>
                <a:gd name="G78" fmla="+- 1 0 0"/>
                <a:gd name="G79" fmla="+- 1 0 0"/>
                <a:gd name="G80" fmla="+- 1 0 0"/>
                <a:gd name="T0" fmla="*/ 2147483647 w 5216"/>
                <a:gd name="T1" fmla="*/ 2147483647 h 762"/>
                <a:gd name="T2" fmla="*/ 2147483647 w 5216"/>
                <a:gd name="T3" fmla="*/ 2147483647 h 762"/>
                <a:gd name="T4" fmla="*/ 2147483647 w 5216"/>
                <a:gd name="T5" fmla="*/ 2147483647 h 762"/>
                <a:gd name="T6" fmla="*/ 2147483647 w 5216"/>
                <a:gd name="T7" fmla="*/ 2147483647 h 762"/>
                <a:gd name="T8" fmla="*/ 2147483647 w 5216"/>
                <a:gd name="T9" fmla="*/ 2147483647 h 762"/>
                <a:gd name="T10" fmla="*/ 2147483647 w 5216"/>
                <a:gd name="T11" fmla="*/ 2147483647 h 762"/>
                <a:gd name="T12" fmla="*/ 2147483647 w 5216"/>
                <a:gd name="T13" fmla="*/ 2147483647 h 762"/>
                <a:gd name="T14" fmla="*/ 2147483647 w 5216"/>
                <a:gd name="T15" fmla="*/ 2147483647 h 762"/>
                <a:gd name="T16" fmla="*/ 2147483647 w 5216"/>
                <a:gd name="T17" fmla="*/ 2147483647 h 762"/>
                <a:gd name="T18" fmla="*/ 2147483647 w 5216"/>
                <a:gd name="T19" fmla="*/ 2147483647 h 762"/>
                <a:gd name="T20" fmla="*/ 2147483647 w 5216"/>
                <a:gd name="T21" fmla="*/ 2147483647 h 762"/>
                <a:gd name="T22" fmla="*/ 2147483647 w 5216"/>
                <a:gd name="T23" fmla="*/ 2147483647 h 762"/>
                <a:gd name="T24" fmla="*/ 2147483647 w 5216"/>
                <a:gd name="T25" fmla="*/ 2147483647 h 762"/>
                <a:gd name="T26" fmla="*/ 2147483647 w 5216"/>
                <a:gd name="T27" fmla="*/ 0 h 762"/>
                <a:gd name="T28" fmla="*/ 2147483647 w 5216"/>
                <a:gd name="T29" fmla="*/ 2147483647 h 762"/>
                <a:gd name="T30" fmla="*/ 2147483647 w 5216"/>
                <a:gd name="T31" fmla="*/ 2147483647 h 762"/>
                <a:gd name="T32" fmla="*/ 0 w 5216"/>
                <a:gd name="T33" fmla="*/ 2147483647 h 762"/>
                <a:gd name="T34" fmla="*/ 2147483647 w 5216"/>
                <a:gd name="T35" fmla="*/ 2147483647 h 762"/>
                <a:gd name="T36" fmla="*/ 2147483647 w 5216"/>
                <a:gd name="T37" fmla="*/ 2147483647 h 762"/>
                <a:gd name="T38" fmla="*/ 2147483647 w 5216"/>
                <a:gd name="T39" fmla="*/ 2147483647 h 762"/>
                <a:gd name="T40" fmla="*/ 2147483647 w 5216"/>
                <a:gd name="T41" fmla="*/ 2147483647 h 762"/>
                <a:gd name="T42" fmla="*/ 2147483647 w 5216"/>
                <a:gd name="T43" fmla="*/ 2147483647 h 762"/>
                <a:gd name="T44" fmla="*/ 2147483647 w 5216"/>
                <a:gd name="T45" fmla="*/ 2147483647 h 762"/>
                <a:gd name="T46" fmla="*/ 2147483647 w 5216"/>
                <a:gd name="T47" fmla="*/ 2147483647 h 762"/>
                <a:gd name="T48" fmla="*/ 2147483647 w 5216"/>
                <a:gd name="T49" fmla="*/ 2147483647 h 762"/>
                <a:gd name="T50" fmla="*/ 2147483647 w 5216"/>
                <a:gd name="T51" fmla="*/ 2147483647 h 762"/>
                <a:gd name="T52" fmla="*/ 2147483647 w 5216"/>
                <a:gd name="T53" fmla="*/ 2147483647 h 762"/>
                <a:gd name="T54" fmla="*/ 2147483647 w 5216"/>
                <a:gd name="T55" fmla="*/ 2147483647 h 762"/>
                <a:gd name="T56" fmla="*/ 2147483647 w 5216"/>
                <a:gd name="T57" fmla="*/ 2147483647 h 762"/>
                <a:gd name="T58" fmla="*/ 2147483647 w 5216"/>
                <a:gd name="T59" fmla="*/ 2147483647 h 762"/>
                <a:gd name="T60" fmla="*/ 2147483647 w 5216"/>
                <a:gd name="T61" fmla="*/ 2147483647 h 762"/>
                <a:gd name="T62" fmla="*/ 2147483647 w 5216"/>
                <a:gd name="T63" fmla="*/ 2147483647 h 762"/>
                <a:gd name="T64" fmla="*/ 2147483647 w 5216"/>
                <a:gd name="T65" fmla="*/ 2147483647 h 762"/>
                <a:gd name="T66" fmla="*/ 2147483647 w 5216"/>
                <a:gd name="T67" fmla="*/ 2147483647 h 762"/>
                <a:gd name="T68" fmla="*/ 2147483647 w 5216"/>
                <a:gd name="T69" fmla="*/ 2147483647 h 762"/>
                <a:gd name="T70" fmla="*/ 2147483647 w 5216"/>
                <a:gd name="T71" fmla="*/ 2147483647 h 762"/>
                <a:gd name="T72" fmla="*/ 0 w 5216"/>
                <a:gd name="T73" fmla="*/ 0 h 762"/>
                <a:gd name="T74" fmla="*/ 5216 w 5216"/>
                <a:gd name="T75" fmla="*/ 762 h 7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T72" t="T73" r="T74" b="T75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rgbClr val="C6E7FC">
                <a:alpha val="39999"/>
              </a:srgbClr>
            </a:solidFill>
            <a:ln w="9525" cap="flat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buClr>
                  <a:srgbClr val="000000"/>
                </a:buClr>
                <a:buSzPct val="100000"/>
                <a:buFont typeface="Times New Roman" pitchFamily="16" charset="0"/>
                <a:buNone/>
                <a:defRPr/>
              </a:pPr>
              <a:endParaRPr lang="ru-RU"/>
            </a:p>
          </p:txBody>
        </p:sp>
        <p:sp>
          <p:nvSpPr>
            <p:cNvPr id="2053" name="AutoShape 5"/>
            <p:cNvSpPr>
              <a:spLocks noChangeArrowheads="1"/>
            </p:cNvSpPr>
            <p:nvPr/>
          </p:nvSpPr>
          <p:spPr bwMode="auto">
            <a:xfrm>
              <a:off x="1337" y="1435"/>
              <a:ext cx="2581" cy="648"/>
            </a:xfrm>
            <a:custGeom>
              <a:avLst/>
              <a:gdLst>
                <a:gd name="G0" fmla="*/ 1 0 51712"/>
                <a:gd name="G1" fmla="+- 1 0 0"/>
                <a:gd name="G2" fmla="+- 1 0 0"/>
                <a:gd name="G3" fmla="+- 1 0 0"/>
                <a:gd name="G4" fmla="+- 1 0 0"/>
                <a:gd name="G5" fmla="+- 1 0 0"/>
                <a:gd name="G6" fmla="+- 1 0 0"/>
                <a:gd name="G7" fmla="+- 1 0 0"/>
                <a:gd name="G8" fmla="*/ 1 38563 22848"/>
                <a:gd name="G9" fmla="*/ 1 6295 25856"/>
                <a:gd name="G10" fmla="*/ G9 1 180"/>
                <a:gd name="G11" fmla="*/ G8 1 G10"/>
                <a:gd name="G12" fmla="*/ 1 10035 49664"/>
                <a:gd name="G13" fmla="+- 1 0 0"/>
                <a:gd name="G14" fmla="+- 1 0 0"/>
                <a:gd name="G15" fmla="+- 1 0 0"/>
                <a:gd name="G16" fmla="+- 1 0 0"/>
                <a:gd name="G17" fmla="+- 1 0 0"/>
                <a:gd name="G18" fmla="+- 1 0 0"/>
                <a:gd name="G19" fmla="*/ 1 16385 2"/>
                <a:gd name="G20" fmla="+- 1 0 0"/>
                <a:gd name="G21" fmla="+- 1 0 0"/>
                <a:gd name="G22" fmla="+- 1 0 0"/>
                <a:gd name="G23" fmla="+- 1 0 0"/>
                <a:gd name="G24" fmla="+- 1 0 0"/>
                <a:gd name="G25" fmla="+- 1 0 0"/>
                <a:gd name="G26" fmla="+- 1 0 0"/>
                <a:gd name="G27" fmla="+- 1 0 0"/>
                <a:gd name="G28" fmla="+- 32768 0 0"/>
                <a:gd name="G29" fmla="+- 32768 0 0"/>
                <a:gd name="G30" fmla="+- 1 0 0"/>
                <a:gd name="G31" fmla="+- 1 0 0"/>
                <a:gd name="G32" fmla="+- 1 0 0"/>
                <a:gd name="G33" fmla="+- 1 0 0"/>
                <a:gd name="T0" fmla="*/ 0 w 5144"/>
                <a:gd name="T1" fmla="*/ 2147483647 h 694"/>
                <a:gd name="T2" fmla="*/ 0 w 5144"/>
                <a:gd name="T3" fmla="*/ 2147483647 h 694"/>
                <a:gd name="T4" fmla="*/ 2147483647 w 5144"/>
                <a:gd name="T5" fmla="*/ 2147483647 h 694"/>
                <a:gd name="T6" fmla="*/ 2147483647 w 5144"/>
                <a:gd name="T7" fmla="*/ 2147483647 h 694"/>
                <a:gd name="T8" fmla="*/ 2147483647 w 5144"/>
                <a:gd name="T9" fmla="*/ 2147483647 h 694"/>
                <a:gd name="T10" fmla="*/ 2147483647 w 5144"/>
                <a:gd name="T11" fmla="*/ 2147483647 h 694"/>
                <a:gd name="T12" fmla="*/ 2147483647 w 5144"/>
                <a:gd name="T13" fmla="*/ 2147483647 h 694"/>
                <a:gd name="T14" fmla="*/ 2147483647 w 5144"/>
                <a:gd name="T15" fmla="*/ 2147483647 h 694"/>
                <a:gd name="T16" fmla="*/ 2147483647 w 5144"/>
                <a:gd name="T17" fmla="*/ 2147483647 h 694"/>
                <a:gd name="T18" fmla="*/ 2147483647 w 5144"/>
                <a:gd name="T19" fmla="*/ 2147483647 h 694"/>
                <a:gd name="T20" fmla="*/ 2147483647 w 5144"/>
                <a:gd name="T21" fmla="*/ 2147483647 h 694"/>
                <a:gd name="T22" fmla="*/ 2147483647 w 5144"/>
                <a:gd name="T23" fmla="*/ 2147483647 h 694"/>
                <a:gd name="T24" fmla="*/ 2147483647 w 5144"/>
                <a:gd name="T25" fmla="*/ 0 h 694"/>
                <a:gd name="T26" fmla="*/ 2147483647 w 5144"/>
                <a:gd name="T27" fmla="*/ 2147483647 h 694"/>
                <a:gd name="T28" fmla="*/ 2147483647 w 5144"/>
                <a:gd name="T29" fmla="*/ 2147483647 h 694"/>
                <a:gd name="T30" fmla="*/ 2147483647 w 5144"/>
                <a:gd name="T31" fmla="*/ 2147483647 h 694"/>
                <a:gd name="T32" fmla="*/ 2147483647 w 5144"/>
                <a:gd name="T33" fmla="*/ 2147483647 h 694"/>
                <a:gd name="T34" fmla="*/ 2147483647 w 5144"/>
                <a:gd name="T35" fmla="*/ 2147483647 h 694"/>
                <a:gd name="T36" fmla="*/ 2147483647 w 5144"/>
                <a:gd name="T37" fmla="*/ 2147483647 h 694"/>
                <a:gd name="T38" fmla="*/ 2147483647 w 5144"/>
                <a:gd name="T39" fmla="*/ 2147483647 h 694"/>
                <a:gd name="T40" fmla="*/ 2147483647 w 5144"/>
                <a:gd name="T41" fmla="*/ 2147483647 h 694"/>
                <a:gd name="T42" fmla="*/ 2147483647 w 5144"/>
                <a:gd name="T43" fmla="*/ 2147483647 h 694"/>
                <a:gd name="T44" fmla="*/ 2147483647 w 5144"/>
                <a:gd name="T45" fmla="*/ 2147483647 h 694"/>
                <a:gd name="T46" fmla="*/ 2147483647 w 5144"/>
                <a:gd name="T47" fmla="*/ 2147483647 h 694"/>
                <a:gd name="T48" fmla="*/ 2147483647 w 5144"/>
                <a:gd name="T49" fmla="*/ 2147483647 h 694"/>
                <a:gd name="T50" fmla="*/ 2147483647 w 5144"/>
                <a:gd name="T51" fmla="*/ 2147483647 h 694"/>
                <a:gd name="T52" fmla="*/ 2147483647 w 5144"/>
                <a:gd name="T53" fmla="*/ 2147483647 h 694"/>
                <a:gd name="T54" fmla="*/ 2147483647 w 5144"/>
                <a:gd name="T55" fmla="*/ 2147483647 h 694"/>
                <a:gd name="T56" fmla="*/ 2147483647 w 5144"/>
                <a:gd name="T57" fmla="*/ 2147483647 h 694"/>
                <a:gd name="T58" fmla="*/ 2147483647 w 5144"/>
                <a:gd name="T59" fmla="*/ 2147483647 h 694"/>
                <a:gd name="T60" fmla="*/ 2147483647 w 5144"/>
                <a:gd name="T61" fmla="*/ 2147483647 h 694"/>
                <a:gd name="T62" fmla="*/ 0 w 5144"/>
                <a:gd name="T63" fmla="*/ 0 h 694"/>
                <a:gd name="T64" fmla="*/ 5144 w 5144"/>
                <a:gd name="T65" fmla="*/ 694 h 6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T62" t="T63" r="T64" b="T65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9360" cap="sq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buClr>
                  <a:srgbClr val="000000"/>
                </a:buClr>
                <a:buSzPct val="100000"/>
                <a:buFont typeface="Times New Roman" pitchFamily="16" charset="0"/>
                <a:buNone/>
                <a:defRPr/>
              </a:pPr>
              <a:endParaRPr lang="ru-RU"/>
            </a:p>
          </p:txBody>
        </p:sp>
        <p:sp>
          <p:nvSpPr>
            <p:cNvPr id="2054" name="AutoShape 6"/>
            <p:cNvSpPr>
              <a:spLocks noChangeArrowheads="1"/>
            </p:cNvSpPr>
            <p:nvPr/>
          </p:nvSpPr>
          <p:spPr bwMode="auto">
            <a:xfrm>
              <a:off x="2650" y="1424"/>
              <a:ext cx="1561" cy="545"/>
            </a:xfrm>
            <a:custGeom>
              <a:avLst/>
              <a:gdLst>
                <a:gd name="G0" fmla="*/ 1 0 51712"/>
                <a:gd name="G1" fmla="+- 1 0 0"/>
                <a:gd name="G2" fmla="+- 1 0 0"/>
                <a:gd name="G3" fmla="+- 1 0 0"/>
                <a:gd name="G4" fmla="+- 1 0 0"/>
                <a:gd name="G5" fmla="+- 1 0 0"/>
                <a:gd name="G6" fmla="+- 1 0 0"/>
                <a:gd name="G7" fmla="+- 1 0 0"/>
                <a:gd name="G8" fmla="+- 1 0 0"/>
                <a:gd name="G9" fmla="+- 1 0 0"/>
                <a:gd name="G10" fmla="+- 1 0 0"/>
                <a:gd name="G11" fmla="+- 1 0 0"/>
                <a:gd name="G12" fmla="+- 1 0 0"/>
                <a:gd name="G13" fmla="+- 1 0 0"/>
                <a:gd name="G14" fmla="+- 1 0 0"/>
                <a:gd name="G15" fmla="*/ 1 28513 57600"/>
                <a:gd name="G16" fmla="+- 1 0 0"/>
                <a:gd name="G17" fmla="+- 32766 0 0"/>
                <a:gd name="G18" fmla="+- 32767 0 0"/>
                <a:gd name="G19" fmla="+- 1 0 0"/>
                <a:gd name="T0" fmla="*/ 0 w 3112"/>
                <a:gd name="T1" fmla="*/ 2147483647 h 584"/>
                <a:gd name="T2" fmla="*/ 0 w 3112"/>
                <a:gd name="T3" fmla="*/ 2147483647 h 584"/>
                <a:gd name="T4" fmla="*/ 2147483647 w 3112"/>
                <a:gd name="T5" fmla="*/ 2147483647 h 584"/>
                <a:gd name="T6" fmla="*/ 2147483647 w 3112"/>
                <a:gd name="T7" fmla="*/ 2147483647 h 584"/>
                <a:gd name="T8" fmla="*/ 2147483647 w 3112"/>
                <a:gd name="T9" fmla="*/ 2147483647 h 584"/>
                <a:gd name="T10" fmla="*/ 2147483647 w 3112"/>
                <a:gd name="T11" fmla="*/ 2147483647 h 584"/>
                <a:gd name="T12" fmla="*/ 2147483647 w 3112"/>
                <a:gd name="T13" fmla="*/ 2147483647 h 584"/>
                <a:gd name="T14" fmla="*/ 2147483647 w 3112"/>
                <a:gd name="T15" fmla="*/ 2147483647 h 584"/>
                <a:gd name="T16" fmla="*/ 2147483647 w 3112"/>
                <a:gd name="T17" fmla="*/ 2147483647 h 584"/>
                <a:gd name="T18" fmla="*/ 2147483647 w 3112"/>
                <a:gd name="T19" fmla="*/ 2147483647 h 584"/>
                <a:gd name="T20" fmla="*/ 2147483647 w 3112"/>
                <a:gd name="T21" fmla="*/ 2147483647 h 584"/>
                <a:gd name="T22" fmla="*/ 2147483647 w 3112"/>
                <a:gd name="T23" fmla="*/ 2147483647 h 584"/>
                <a:gd name="T24" fmla="*/ 2147483647 w 3112"/>
                <a:gd name="T25" fmla="*/ 2147483647 h 584"/>
                <a:gd name="T26" fmla="*/ 2147483647 w 3112"/>
                <a:gd name="T27" fmla="*/ 2147483647 h 584"/>
                <a:gd name="T28" fmla="*/ 2147483647 w 3112"/>
                <a:gd name="T29" fmla="*/ 2147483647 h 584"/>
                <a:gd name="T30" fmla="*/ 2147483647 w 3112"/>
                <a:gd name="T31" fmla="*/ 2147483647 h 584"/>
                <a:gd name="T32" fmla="*/ 2147483647 w 3112"/>
                <a:gd name="T33" fmla="*/ 2147483647 h 584"/>
                <a:gd name="T34" fmla="*/ 2147483647 w 3112"/>
                <a:gd name="T35" fmla="*/ 2147483647 h 584"/>
                <a:gd name="T36" fmla="*/ 2147483647 w 3112"/>
                <a:gd name="T37" fmla="*/ 2147483647 h 584"/>
                <a:gd name="T38" fmla="*/ 2147483647 w 3112"/>
                <a:gd name="T39" fmla="*/ 0 h 584"/>
                <a:gd name="T40" fmla="*/ 0 w 3112"/>
                <a:gd name="T41" fmla="*/ 0 h 584"/>
                <a:gd name="T42" fmla="*/ 3112 w 3112"/>
                <a:gd name="T43" fmla="*/ 584 h 5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T40" t="T41" r="T42" b="T43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9360" cap="sq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buClr>
                  <a:srgbClr val="000000"/>
                </a:buClr>
                <a:buSzPct val="100000"/>
                <a:buFont typeface="Times New Roman" pitchFamily="16" charset="0"/>
                <a:buNone/>
                <a:defRPr/>
              </a:pPr>
              <a:endParaRPr lang="ru-RU"/>
            </a:p>
          </p:txBody>
        </p:sp>
      </p:grpSp>
      <p:sp>
        <p:nvSpPr>
          <p:cNvPr id="2056" name="AutoShape 8"/>
          <p:cNvSpPr>
            <a:spLocks noChangeArrowheads="1"/>
          </p:cNvSpPr>
          <p:nvPr/>
        </p:nvSpPr>
        <p:spPr bwMode="auto">
          <a:xfrm>
            <a:off x="171450" y="304800"/>
            <a:ext cx="6523038" cy="1903413"/>
          </a:xfrm>
          <a:prstGeom prst="roundRect">
            <a:avLst>
              <a:gd name="adj" fmla="val 7134"/>
            </a:avLst>
          </a:prstGeom>
          <a:gradFill rotWithShape="0">
            <a:gsLst>
              <a:gs pos="0">
                <a:srgbClr val="0293E0"/>
              </a:gs>
              <a:gs pos="100000">
                <a:srgbClr val="83D3FE"/>
              </a:gs>
            </a:gsLst>
            <a:lin ang="5400000" scaled="1"/>
          </a:gradFill>
          <a:ln w="9525" cap="flat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endParaRPr lang="ru-RU"/>
          </a:p>
        </p:txBody>
      </p:sp>
      <p:grpSp>
        <p:nvGrpSpPr>
          <p:cNvPr id="13317" name="Group 9"/>
          <p:cNvGrpSpPr>
            <a:grpSpLocks/>
          </p:cNvGrpSpPr>
          <p:nvPr/>
        </p:nvGrpSpPr>
        <p:grpSpPr bwMode="auto">
          <a:xfrm>
            <a:off x="158750" y="952500"/>
            <a:ext cx="6538913" cy="1770063"/>
            <a:chOff x="100" y="600"/>
            <a:chExt cx="4119" cy="1115"/>
          </a:xfrm>
        </p:grpSpPr>
        <p:sp>
          <p:nvSpPr>
            <p:cNvPr id="2058" name="AutoShape 10"/>
            <p:cNvSpPr>
              <a:spLocks noChangeArrowheads="1"/>
            </p:cNvSpPr>
            <p:nvPr/>
          </p:nvSpPr>
          <p:spPr bwMode="auto">
            <a:xfrm>
              <a:off x="2857" y="721"/>
              <a:ext cx="1357" cy="598"/>
            </a:xfrm>
            <a:custGeom>
              <a:avLst/>
              <a:gdLst>
                <a:gd name="G0" fmla="+- 1 0 0"/>
                <a:gd name="G1" fmla="+- 1 0 0"/>
                <a:gd name="G2" fmla="+- 1 0 0"/>
                <a:gd name="G3" fmla="+- 1 0 0"/>
                <a:gd name="G4" fmla="+- 1 0 0"/>
                <a:gd name="G5" fmla="+- 1 0 0"/>
                <a:gd name="G6" fmla="+- 1 0 0"/>
                <a:gd name="G7" fmla="+- 1 0 0"/>
                <a:gd name="G8" fmla="+- 1 0 0"/>
                <a:gd name="G9" fmla="+- 572 0 0"/>
                <a:gd name="G10" fmla="sin 55292 G9"/>
                <a:gd name="G11" fmla="+- 572 0 0"/>
                <a:gd name="G12" fmla="cos 54990 G11"/>
                <a:gd name="G13" fmla="+- G10 0 G12"/>
                <a:gd name="G14" fmla="*/ G13 65535 1"/>
                <a:gd name="G15" fmla="+- G14 10800 0"/>
                <a:gd name="G16" fmla="+- 1 0 0"/>
                <a:gd name="G17" fmla="+- 1 0 0"/>
                <a:gd name="G18" fmla="+- 1 0 0"/>
                <a:gd name="G19" fmla="+- 636 0 0"/>
                <a:gd name="G20" fmla="+- 1 0 0"/>
                <a:gd name="G21" fmla="+- 1 0 0"/>
                <a:gd name="G22" fmla="+- 1 0 0"/>
                <a:gd name="G23" fmla="+- 1 0 0"/>
                <a:gd name="G24" fmla="+- 1 0 0"/>
                <a:gd name="G25" fmla="+- 1 0 0"/>
                <a:gd name="G26" fmla="+- 1 0 0"/>
                <a:gd name="G27" fmla="+- 1 0 0"/>
                <a:gd name="G28" fmla="+- 1 0 0"/>
                <a:gd name="G29" fmla="+- 1 0 0"/>
                <a:gd name="G30" fmla="+- 1 0 0"/>
                <a:gd name="G31" fmla="+- 1 0 0"/>
                <a:gd name="G32" fmla="*/ 1 16385 2"/>
                <a:gd name="G33" fmla="+- 1 0 0"/>
                <a:gd name="G34" fmla="+- 1 0 0"/>
                <a:gd name="G35" fmla="+- 1 0 0"/>
                <a:gd name="G36" fmla="+- 1 0 0"/>
                <a:gd name="G37" fmla="+- 1 0 0"/>
                <a:gd name="G38" fmla="+- 1 0 0"/>
                <a:gd name="G39" fmla="+- 1 0 0"/>
                <a:gd name="G40" fmla="+- 1 0 0"/>
                <a:gd name="G41" fmla="+- 1 0 0"/>
                <a:gd name="G42" fmla="+- 1 0 0"/>
                <a:gd name="G43" fmla="+- 1 0 0"/>
                <a:gd name="G44" fmla="+- 1 0 0"/>
                <a:gd name="G45" fmla="+- 1 0 0"/>
                <a:gd name="G46" fmla="*/ 1 59207 25856"/>
                <a:gd name="G47" fmla="*/ 1 6295 25856"/>
                <a:gd name="G48" fmla="*/ G47 1 180"/>
                <a:gd name="G49" fmla="*/ G46 1 G48"/>
                <a:gd name="G50" fmla="+- 32766 0 0"/>
                <a:gd name="G51" fmla="+- 32767 0 0"/>
                <a:gd name="G52" fmla="+- 1 0 0"/>
                <a:gd name="G53" fmla="+- 1 0 0"/>
                <a:gd name="G54" fmla="+- 1 0 0"/>
                <a:gd name="G55" fmla="+- 1 0 0"/>
                <a:gd name="G56" fmla="+- 1 0 0"/>
                <a:gd name="G57" fmla="+- 1 0 0"/>
                <a:gd name="G58" fmla="+- 1 0 0"/>
                <a:gd name="G59" fmla="+- 1 0 0"/>
                <a:gd name="T0" fmla="*/ 2147483647 w 2706"/>
                <a:gd name="T1" fmla="*/ 0 h 640"/>
                <a:gd name="T2" fmla="*/ 2147483647 w 2706"/>
                <a:gd name="T3" fmla="*/ 0 h 640"/>
                <a:gd name="T4" fmla="*/ 2147483647 w 2706"/>
                <a:gd name="T5" fmla="*/ 2147483647 h 640"/>
                <a:gd name="T6" fmla="*/ 2147483647 w 2706"/>
                <a:gd name="T7" fmla="*/ 2147483647 h 640"/>
                <a:gd name="T8" fmla="*/ 2147483647 w 2706"/>
                <a:gd name="T9" fmla="*/ 2147483647 h 640"/>
                <a:gd name="T10" fmla="*/ 2147483647 w 2706"/>
                <a:gd name="T11" fmla="*/ 2147483647 h 640"/>
                <a:gd name="T12" fmla="*/ 2147483647 w 2706"/>
                <a:gd name="T13" fmla="*/ 2147483647 h 640"/>
                <a:gd name="T14" fmla="*/ 2147483647 w 2706"/>
                <a:gd name="T15" fmla="*/ 2147483647 h 640"/>
                <a:gd name="T16" fmla="*/ 2147483647 w 2706"/>
                <a:gd name="T17" fmla="*/ 2147483647 h 640"/>
                <a:gd name="T18" fmla="*/ 2147483647 w 2706"/>
                <a:gd name="T19" fmla="*/ 2147483647 h 640"/>
                <a:gd name="T20" fmla="*/ 2147483647 w 2706"/>
                <a:gd name="T21" fmla="*/ 2147483647 h 640"/>
                <a:gd name="T22" fmla="*/ 2147483647 w 2706"/>
                <a:gd name="T23" fmla="*/ 2147483647 h 640"/>
                <a:gd name="T24" fmla="*/ 2147483647 w 2706"/>
                <a:gd name="T25" fmla="*/ 2147483647 h 640"/>
                <a:gd name="T26" fmla="*/ 2147483647 w 2706"/>
                <a:gd name="T27" fmla="*/ 2147483647 h 640"/>
                <a:gd name="T28" fmla="*/ 2147483647 w 2706"/>
                <a:gd name="T29" fmla="*/ 2147483647 h 640"/>
                <a:gd name="T30" fmla="*/ 2147483647 w 2706"/>
                <a:gd name="T31" fmla="*/ 2147483647 h 640"/>
                <a:gd name="T32" fmla="*/ 2147483647 w 2706"/>
                <a:gd name="T33" fmla="*/ 2147483647 h 640"/>
                <a:gd name="T34" fmla="*/ 2147483647 w 2706"/>
                <a:gd name="T35" fmla="*/ 2147483647 h 640"/>
                <a:gd name="T36" fmla="*/ 0 w 2706"/>
                <a:gd name="T37" fmla="*/ 2147483647 h 640"/>
                <a:gd name="T38" fmla="*/ 0 w 2706"/>
                <a:gd name="T39" fmla="*/ 2147483647 h 640"/>
                <a:gd name="T40" fmla="*/ 2147483647 w 2706"/>
                <a:gd name="T41" fmla="*/ 2147483647 h 640"/>
                <a:gd name="T42" fmla="*/ 2147483647 w 2706"/>
                <a:gd name="T43" fmla="*/ 2147483647 h 640"/>
                <a:gd name="T44" fmla="*/ 2147483647 w 2706"/>
                <a:gd name="T45" fmla="*/ 2147483647 h 640"/>
                <a:gd name="T46" fmla="*/ 2147483647 w 2706"/>
                <a:gd name="T47" fmla="*/ 2147483647 h 640"/>
                <a:gd name="T48" fmla="*/ 2147483647 w 2706"/>
                <a:gd name="T49" fmla="*/ 2147483647 h 640"/>
                <a:gd name="T50" fmla="*/ 2147483647 w 2706"/>
                <a:gd name="T51" fmla="*/ 2147483647 h 640"/>
                <a:gd name="T52" fmla="*/ 2147483647 w 2706"/>
                <a:gd name="T53" fmla="*/ 2147483647 h 640"/>
                <a:gd name="T54" fmla="*/ 2147483647 w 2706"/>
                <a:gd name="T55" fmla="*/ 2147483647 h 640"/>
                <a:gd name="T56" fmla="*/ 2147483647 w 2706"/>
                <a:gd name="T57" fmla="*/ 2147483647 h 640"/>
                <a:gd name="T58" fmla="*/ 2147483647 w 2706"/>
                <a:gd name="T59" fmla="*/ 2147483647 h 640"/>
                <a:gd name="T60" fmla="*/ 2147483647 w 2706"/>
                <a:gd name="T61" fmla="*/ 2147483647 h 640"/>
                <a:gd name="T62" fmla="*/ 2147483647 w 2706"/>
                <a:gd name="T63" fmla="*/ 2147483647 h 640"/>
                <a:gd name="T64" fmla="*/ 2147483647 w 2706"/>
                <a:gd name="T65" fmla="*/ 2147483647 h 640"/>
                <a:gd name="T66" fmla="*/ 2147483647 w 2706"/>
                <a:gd name="T67" fmla="*/ 2147483647 h 640"/>
                <a:gd name="T68" fmla="*/ 2147483647 w 2706"/>
                <a:gd name="T69" fmla="*/ 2147483647 h 640"/>
                <a:gd name="T70" fmla="*/ 2147483647 w 2706"/>
                <a:gd name="T71" fmla="*/ 2147483647 h 640"/>
                <a:gd name="T72" fmla="*/ 2147483647 w 2706"/>
                <a:gd name="T73" fmla="*/ 2147483647 h 640"/>
                <a:gd name="T74" fmla="*/ 2147483647 w 2706"/>
                <a:gd name="T75" fmla="*/ 2147483647 h 640"/>
                <a:gd name="T76" fmla="*/ 2147483647 w 2706"/>
                <a:gd name="T77" fmla="*/ 2147483647 h 640"/>
                <a:gd name="T78" fmla="*/ 2147483647 w 2706"/>
                <a:gd name="T79" fmla="*/ 2147483647 h 640"/>
                <a:gd name="T80" fmla="*/ 2147483647 w 2706"/>
                <a:gd name="T81" fmla="*/ 2147483647 h 640"/>
                <a:gd name="T82" fmla="*/ 2147483647 w 2706"/>
                <a:gd name="T83" fmla="*/ 2147483647 h 640"/>
                <a:gd name="T84" fmla="*/ 2147483647 w 2706"/>
                <a:gd name="T85" fmla="*/ 2147483647 h 640"/>
                <a:gd name="T86" fmla="*/ 2147483647 w 2706"/>
                <a:gd name="T87" fmla="*/ 2147483647 h 640"/>
                <a:gd name="T88" fmla="*/ 2147483647 w 2706"/>
                <a:gd name="T89" fmla="*/ 2147483647 h 640"/>
                <a:gd name="T90" fmla="*/ 2147483647 w 2706"/>
                <a:gd name="T91" fmla="*/ 2147483647 h 640"/>
                <a:gd name="T92" fmla="*/ 2147483647 w 2706"/>
                <a:gd name="T93" fmla="*/ 2147483647 h 640"/>
                <a:gd name="T94" fmla="*/ 2147483647 w 2706"/>
                <a:gd name="T95" fmla="*/ 2147483647 h 640"/>
                <a:gd name="T96" fmla="*/ 2147483647 w 2706"/>
                <a:gd name="T97" fmla="*/ 2147483647 h 640"/>
                <a:gd name="T98" fmla="*/ 2147483647 w 2706"/>
                <a:gd name="T99" fmla="*/ 2147483647 h 640"/>
                <a:gd name="T100" fmla="*/ 2147483647 w 2706"/>
                <a:gd name="T101" fmla="*/ 2147483647 h 640"/>
                <a:gd name="T102" fmla="*/ 2147483647 w 2706"/>
                <a:gd name="T103" fmla="*/ 2147483647 h 640"/>
                <a:gd name="T104" fmla="*/ 2147483647 w 2706"/>
                <a:gd name="T105" fmla="*/ 2147483647 h 640"/>
                <a:gd name="T106" fmla="*/ 2147483647 w 2706"/>
                <a:gd name="T107" fmla="*/ 0 h 640"/>
                <a:gd name="T108" fmla="*/ 2147483647 w 2706"/>
                <a:gd name="T109" fmla="*/ 0 h 640"/>
                <a:gd name="T110" fmla="*/ 2147483647 w 2706"/>
                <a:gd name="T111" fmla="*/ 0 h 640"/>
                <a:gd name="T112" fmla="*/ 2147483647 w 2706"/>
                <a:gd name="T113" fmla="*/ 0 h 640"/>
                <a:gd name="T114" fmla="*/ 0 w 2706"/>
                <a:gd name="T115" fmla="*/ 0 h 640"/>
                <a:gd name="T116" fmla="*/ 2706 w 2706"/>
                <a:gd name="T117" fmla="*/ 640 h 6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T114" t="T115" r="T116" b="T117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rgbClr val="C6E7FC">
                <a:alpha val="28999"/>
              </a:srgbClr>
            </a:solidFill>
            <a:ln w="9525" cap="flat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buClr>
                  <a:srgbClr val="000000"/>
                </a:buClr>
                <a:buSzPct val="100000"/>
                <a:buFont typeface="Times New Roman" pitchFamily="16" charset="0"/>
                <a:buNone/>
                <a:defRPr/>
              </a:pPr>
              <a:endParaRPr lang="ru-RU"/>
            </a:p>
          </p:txBody>
        </p:sp>
        <p:sp>
          <p:nvSpPr>
            <p:cNvPr id="2059" name="AutoShape 11"/>
            <p:cNvSpPr>
              <a:spLocks noChangeArrowheads="1"/>
            </p:cNvSpPr>
            <p:nvPr/>
          </p:nvSpPr>
          <p:spPr bwMode="auto">
            <a:xfrm>
              <a:off x="1238" y="615"/>
              <a:ext cx="2617" cy="711"/>
            </a:xfrm>
            <a:custGeom>
              <a:avLst/>
              <a:gdLst>
                <a:gd name="G0" fmla="+- 1 0 0"/>
                <a:gd name="G1" fmla="+- 1 0 0"/>
                <a:gd name="G2" fmla="+- 610 0 0"/>
                <a:gd name="G3" fmla="sin 55388 G2"/>
                <a:gd name="G4" fmla="+- 610 0 0"/>
                <a:gd name="G5" fmla="cos 59214 G4"/>
                <a:gd name="G6" fmla="+- G3 0 G5"/>
                <a:gd name="G7" fmla="*/ G6 65535 1"/>
                <a:gd name="G8" fmla="+- G7 10800 0"/>
                <a:gd name="G9" fmla="+- 1 0 0"/>
                <a:gd name="G10" fmla="+- 1 0 0"/>
                <a:gd name="G11" fmla="+- 266 0 0"/>
                <a:gd name="G12" fmla="sin 55032 G11"/>
                <a:gd name="G13" fmla="+- 266 0 0"/>
                <a:gd name="G14" fmla="cos 57548 G13"/>
                <a:gd name="G15" fmla="+- G12 0 G14"/>
                <a:gd name="G16" fmla="*/ G15 65535 1"/>
                <a:gd name="G17" fmla="+- G16 10800 0"/>
                <a:gd name="G18" fmla="+- 1 0 0"/>
                <a:gd name="G19" fmla="+- 1 0 0"/>
                <a:gd name="G20" fmla="+- 1 0 0"/>
                <a:gd name="G21" fmla="+- 1 0 0"/>
                <a:gd name="G22" fmla="+- 1 0 0"/>
                <a:gd name="G23" fmla="+- 1 0 0"/>
                <a:gd name="G24" fmla="+- 1 0 0"/>
                <a:gd name="G25" fmla="+- 1 0 0"/>
                <a:gd name="G26" fmla="+- 1 0 0"/>
                <a:gd name="G27" fmla="+- 1 0 0"/>
                <a:gd name="G28" fmla="+- 1 0 0"/>
                <a:gd name="G29" fmla="+- 1 0 0"/>
                <a:gd name="G30" fmla="+- 1 0 0"/>
                <a:gd name="G31" fmla="+- 1 0 0"/>
                <a:gd name="G32" fmla="+- 1 0 0"/>
                <a:gd name="G33" fmla="+- 1 0 0"/>
                <a:gd name="G34" fmla="+- 1 0 0"/>
                <a:gd name="G35" fmla="+- 1 0 0"/>
                <a:gd name="G36" fmla="+- 1 0 0"/>
                <a:gd name="G37" fmla="+- 1 0 0"/>
                <a:gd name="G38" fmla="+- 1 0 0"/>
                <a:gd name="G39" fmla="+- 1 0 0"/>
                <a:gd name="G40" fmla="+- 1 0 0"/>
                <a:gd name="G41" fmla="+- 1 0 0"/>
                <a:gd name="G42" fmla="+- 1 0 0"/>
                <a:gd name="G43" fmla="+- 1 0 0"/>
                <a:gd name="G44" fmla="+- 1 0 0"/>
                <a:gd name="G45" fmla="+- 1 0 0"/>
                <a:gd name="G46" fmla="+- 1 0 0"/>
                <a:gd name="G47" fmla="*/ 1 16385 2"/>
                <a:gd name="G48" fmla="+- 1 0 0"/>
                <a:gd name="G49" fmla="+- 1 0 0"/>
                <a:gd name="G50" fmla="+- 1 0 0"/>
                <a:gd name="G51" fmla="+- 1 0 0"/>
                <a:gd name="G52" fmla="+- 1 0 0"/>
                <a:gd name="G53" fmla="+- 1 0 0"/>
                <a:gd name="G54" fmla="+- 1 0 0"/>
                <a:gd name="G55" fmla="+- 1 0 0"/>
                <a:gd name="G56" fmla="+- 1 0 0"/>
                <a:gd name="G57" fmla="+- 1 0 0"/>
                <a:gd name="G58" fmla="+- 1 0 0"/>
                <a:gd name="G59" fmla="+- 1 0 0"/>
                <a:gd name="G60" fmla="+- 1 0 0"/>
                <a:gd name="G61" fmla="+- 1 0 0"/>
                <a:gd name="G62" fmla="+- 1 0 0"/>
                <a:gd name="G63" fmla="+- 1 0 0"/>
                <a:gd name="G64" fmla="*/ 1 51565 51712"/>
                <a:gd name="G65" fmla="+- 1 0 0"/>
                <a:gd name="G66" fmla="+- 1 0 0"/>
                <a:gd name="G67" fmla="+- 1 0 0"/>
                <a:gd name="G68" fmla="+- 1 0 0"/>
                <a:gd name="G69" fmla="+- 1 0 0"/>
                <a:gd name="G70" fmla="+- 1 0 0"/>
                <a:gd name="G71" fmla="+- 1 0 0"/>
                <a:gd name="G72" fmla="+- 1 0 0"/>
                <a:gd name="G73" fmla="+- 1 0 0"/>
                <a:gd name="G74" fmla="+- 1 0 0"/>
                <a:gd name="G75" fmla="+- 1 0 0"/>
                <a:gd name="G76" fmla="+- 1 0 0"/>
                <a:gd name="G77" fmla="+- 1 0 0"/>
                <a:gd name="G78" fmla="+- 1 0 0"/>
                <a:gd name="G79" fmla="+- 1 0 0"/>
                <a:gd name="G80" fmla="+- 1 0 0"/>
                <a:gd name="T0" fmla="*/ 2147483647 w 5216"/>
                <a:gd name="T1" fmla="*/ 2147483647 h 762"/>
                <a:gd name="T2" fmla="*/ 2147483647 w 5216"/>
                <a:gd name="T3" fmla="*/ 2147483647 h 762"/>
                <a:gd name="T4" fmla="*/ 2147483647 w 5216"/>
                <a:gd name="T5" fmla="*/ 2147483647 h 762"/>
                <a:gd name="T6" fmla="*/ 2147483647 w 5216"/>
                <a:gd name="T7" fmla="*/ 2147483647 h 762"/>
                <a:gd name="T8" fmla="*/ 2147483647 w 5216"/>
                <a:gd name="T9" fmla="*/ 2147483647 h 762"/>
                <a:gd name="T10" fmla="*/ 2147483647 w 5216"/>
                <a:gd name="T11" fmla="*/ 2147483647 h 762"/>
                <a:gd name="T12" fmla="*/ 2147483647 w 5216"/>
                <a:gd name="T13" fmla="*/ 2147483647 h 762"/>
                <a:gd name="T14" fmla="*/ 2147483647 w 5216"/>
                <a:gd name="T15" fmla="*/ 2147483647 h 762"/>
                <a:gd name="T16" fmla="*/ 2147483647 w 5216"/>
                <a:gd name="T17" fmla="*/ 2147483647 h 762"/>
                <a:gd name="T18" fmla="*/ 2147483647 w 5216"/>
                <a:gd name="T19" fmla="*/ 2147483647 h 762"/>
                <a:gd name="T20" fmla="*/ 2147483647 w 5216"/>
                <a:gd name="T21" fmla="*/ 2147483647 h 762"/>
                <a:gd name="T22" fmla="*/ 2147483647 w 5216"/>
                <a:gd name="T23" fmla="*/ 2147483647 h 762"/>
                <a:gd name="T24" fmla="*/ 2147483647 w 5216"/>
                <a:gd name="T25" fmla="*/ 2147483647 h 762"/>
                <a:gd name="T26" fmla="*/ 2147483647 w 5216"/>
                <a:gd name="T27" fmla="*/ 0 h 762"/>
                <a:gd name="T28" fmla="*/ 2147483647 w 5216"/>
                <a:gd name="T29" fmla="*/ 2147483647 h 762"/>
                <a:gd name="T30" fmla="*/ 2147483647 w 5216"/>
                <a:gd name="T31" fmla="*/ 2147483647 h 762"/>
                <a:gd name="T32" fmla="*/ 0 w 5216"/>
                <a:gd name="T33" fmla="*/ 2147483647 h 762"/>
                <a:gd name="T34" fmla="*/ 2147483647 w 5216"/>
                <a:gd name="T35" fmla="*/ 2147483647 h 762"/>
                <a:gd name="T36" fmla="*/ 2147483647 w 5216"/>
                <a:gd name="T37" fmla="*/ 2147483647 h 762"/>
                <a:gd name="T38" fmla="*/ 2147483647 w 5216"/>
                <a:gd name="T39" fmla="*/ 2147483647 h 762"/>
                <a:gd name="T40" fmla="*/ 2147483647 w 5216"/>
                <a:gd name="T41" fmla="*/ 2147483647 h 762"/>
                <a:gd name="T42" fmla="*/ 2147483647 w 5216"/>
                <a:gd name="T43" fmla="*/ 2147483647 h 762"/>
                <a:gd name="T44" fmla="*/ 2147483647 w 5216"/>
                <a:gd name="T45" fmla="*/ 2147483647 h 762"/>
                <a:gd name="T46" fmla="*/ 2147483647 w 5216"/>
                <a:gd name="T47" fmla="*/ 2147483647 h 762"/>
                <a:gd name="T48" fmla="*/ 2147483647 w 5216"/>
                <a:gd name="T49" fmla="*/ 2147483647 h 762"/>
                <a:gd name="T50" fmla="*/ 2147483647 w 5216"/>
                <a:gd name="T51" fmla="*/ 2147483647 h 762"/>
                <a:gd name="T52" fmla="*/ 2147483647 w 5216"/>
                <a:gd name="T53" fmla="*/ 2147483647 h 762"/>
                <a:gd name="T54" fmla="*/ 2147483647 w 5216"/>
                <a:gd name="T55" fmla="*/ 2147483647 h 762"/>
                <a:gd name="T56" fmla="*/ 2147483647 w 5216"/>
                <a:gd name="T57" fmla="*/ 2147483647 h 762"/>
                <a:gd name="T58" fmla="*/ 2147483647 w 5216"/>
                <a:gd name="T59" fmla="*/ 2147483647 h 762"/>
                <a:gd name="T60" fmla="*/ 2147483647 w 5216"/>
                <a:gd name="T61" fmla="*/ 2147483647 h 762"/>
                <a:gd name="T62" fmla="*/ 2147483647 w 5216"/>
                <a:gd name="T63" fmla="*/ 2147483647 h 762"/>
                <a:gd name="T64" fmla="*/ 2147483647 w 5216"/>
                <a:gd name="T65" fmla="*/ 2147483647 h 762"/>
                <a:gd name="T66" fmla="*/ 2147483647 w 5216"/>
                <a:gd name="T67" fmla="*/ 2147483647 h 762"/>
                <a:gd name="T68" fmla="*/ 2147483647 w 5216"/>
                <a:gd name="T69" fmla="*/ 2147483647 h 762"/>
                <a:gd name="T70" fmla="*/ 2147483647 w 5216"/>
                <a:gd name="T71" fmla="*/ 2147483647 h 762"/>
                <a:gd name="T72" fmla="*/ 0 w 5216"/>
                <a:gd name="T73" fmla="*/ 0 h 762"/>
                <a:gd name="T74" fmla="*/ 5216 w 5216"/>
                <a:gd name="T75" fmla="*/ 762 h 7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T72" t="T73" r="T74" b="T75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rgbClr val="C6E7FC">
                <a:alpha val="39999"/>
              </a:srgbClr>
            </a:solidFill>
            <a:ln w="9525" cap="flat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buClr>
                  <a:srgbClr val="000000"/>
                </a:buClr>
                <a:buSzPct val="100000"/>
                <a:buFont typeface="Times New Roman" pitchFamily="16" charset="0"/>
                <a:buNone/>
                <a:defRPr/>
              </a:pPr>
              <a:endParaRPr lang="ru-RU"/>
            </a:p>
          </p:txBody>
        </p:sp>
        <p:sp>
          <p:nvSpPr>
            <p:cNvPr id="2060" name="AutoShape 12"/>
            <p:cNvSpPr>
              <a:spLocks noChangeArrowheads="1"/>
            </p:cNvSpPr>
            <p:nvPr/>
          </p:nvSpPr>
          <p:spPr bwMode="auto">
            <a:xfrm>
              <a:off x="1337" y="624"/>
              <a:ext cx="2581" cy="648"/>
            </a:xfrm>
            <a:custGeom>
              <a:avLst/>
              <a:gdLst>
                <a:gd name="G0" fmla="*/ 1 0 51712"/>
                <a:gd name="G1" fmla="+- 1 0 0"/>
                <a:gd name="G2" fmla="+- 1 0 0"/>
                <a:gd name="G3" fmla="+- 1 0 0"/>
                <a:gd name="G4" fmla="+- 1 0 0"/>
                <a:gd name="G5" fmla="+- 1 0 0"/>
                <a:gd name="G6" fmla="+- 1 0 0"/>
                <a:gd name="G7" fmla="+- 1 0 0"/>
                <a:gd name="G8" fmla="*/ 1 38563 22848"/>
                <a:gd name="G9" fmla="*/ 1 6295 25856"/>
                <a:gd name="G10" fmla="*/ G9 1 180"/>
                <a:gd name="G11" fmla="*/ G8 1 G10"/>
                <a:gd name="G12" fmla="*/ 1 10035 49664"/>
                <a:gd name="G13" fmla="+- 1 0 0"/>
                <a:gd name="G14" fmla="+- 1 0 0"/>
                <a:gd name="G15" fmla="+- 1 0 0"/>
                <a:gd name="G16" fmla="+- 1 0 0"/>
                <a:gd name="G17" fmla="+- 1 0 0"/>
                <a:gd name="G18" fmla="+- 1 0 0"/>
                <a:gd name="G19" fmla="*/ 1 16385 2"/>
                <a:gd name="G20" fmla="+- 1 0 0"/>
                <a:gd name="G21" fmla="+- 1 0 0"/>
                <a:gd name="G22" fmla="+- 1 0 0"/>
                <a:gd name="G23" fmla="+- 1 0 0"/>
                <a:gd name="G24" fmla="+- 1 0 0"/>
                <a:gd name="G25" fmla="+- 1 0 0"/>
                <a:gd name="G26" fmla="+- 1 0 0"/>
                <a:gd name="G27" fmla="+- 1 0 0"/>
                <a:gd name="G28" fmla="+- 32768 0 0"/>
                <a:gd name="G29" fmla="+- 32768 0 0"/>
                <a:gd name="G30" fmla="+- 1 0 0"/>
                <a:gd name="G31" fmla="+- 1 0 0"/>
                <a:gd name="G32" fmla="+- 1 0 0"/>
                <a:gd name="G33" fmla="+- 1 0 0"/>
                <a:gd name="T0" fmla="*/ 0 w 5144"/>
                <a:gd name="T1" fmla="*/ 2147483647 h 694"/>
                <a:gd name="T2" fmla="*/ 0 w 5144"/>
                <a:gd name="T3" fmla="*/ 2147483647 h 694"/>
                <a:gd name="T4" fmla="*/ 2147483647 w 5144"/>
                <a:gd name="T5" fmla="*/ 2147483647 h 694"/>
                <a:gd name="T6" fmla="*/ 2147483647 w 5144"/>
                <a:gd name="T7" fmla="*/ 2147483647 h 694"/>
                <a:gd name="T8" fmla="*/ 2147483647 w 5144"/>
                <a:gd name="T9" fmla="*/ 2147483647 h 694"/>
                <a:gd name="T10" fmla="*/ 2147483647 w 5144"/>
                <a:gd name="T11" fmla="*/ 2147483647 h 694"/>
                <a:gd name="T12" fmla="*/ 2147483647 w 5144"/>
                <a:gd name="T13" fmla="*/ 2147483647 h 694"/>
                <a:gd name="T14" fmla="*/ 2147483647 w 5144"/>
                <a:gd name="T15" fmla="*/ 2147483647 h 694"/>
                <a:gd name="T16" fmla="*/ 2147483647 w 5144"/>
                <a:gd name="T17" fmla="*/ 2147483647 h 694"/>
                <a:gd name="T18" fmla="*/ 2147483647 w 5144"/>
                <a:gd name="T19" fmla="*/ 2147483647 h 694"/>
                <a:gd name="T20" fmla="*/ 2147483647 w 5144"/>
                <a:gd name="T21" fmla="*/ 2147483647 h 694"/>
                <a:gd name="T22" fmla="*/ 2147483647 w 5144"/>
                <a:gd name="T23" fmla="*/ 2147483647 h 694"/>
                <a:gd name="T24" fmla="*/ 2147483647 w 5144"/>
                <a:gd name="T25" fmla="*/ 0 h 694"/>
                <a:gd name="T26" fmla="*/ 2147483647 w 5144"/>
                <a:gd name="T27" fmla="*/ 2147483647 h 694"/>
                <a:gd name="T28" fmla="*/ 2147483647 w 5144"/>
                <a:gd name="T29" fmla="*/ 2147483647 h 694"/>
                <a:gd name="T30" fmla="*/ 2147483647 w 5144"/>
                <a:gd name="T31" fmla="*/ 2147483647 h 694"/>
                <a:gd name="T32" fmla="*/ 2147483647 w 5144"/>
                <a:gd name="T33" fmla="*/ 2147483647 h 694"/>
                <a:gd name="T34" fmla="*/ 2147483647 w 5144"/>
                <a:gd name="T35" fmla="*/ 2147483647 h 694"/>
                <a:gd name="T36" fmla="*/ 2147483647 w 5144"/>
                <a:gd name="T37" fmla="*/ 2147483647 h 694"/>
                <a:gd name="T38" fmla="*/ 2147483647 w 5144"/>
                <a:gd name="T39" fmla="*/ 2147483647 h 694"/>
                <a:gd name="T40" fmla="*/ 2147483647 w 5144"/>
                <a:gd name="T41" fmla="*/ 2147483647 h 694"/>
                <a:gd name="T42" fmla="*/ 2147483647 w 5144"/>
                <a:gd name="T43" fmla="*/ 2147483647 h 694"/>
                <a:gd name="T44" fmla="*/ 2147483647 w 5144"/>
                <a:gd name="T45" fmla="*/ 2147483647 h 694"/>
                <a:gd name="T46" fmla="*/ 2147483647 w 5144"/>
                <a:gd name="T47" fmla="*/ 2147483647 h 694"/>
                <a:gd name="T48" fmla="*/ 2147483647 w 5144"/>
                <a:gd name="T49" fmla="*/ 2147483647 h 694"/>
                <a:gd name="T50" fmla="*/ 2147483647 w 5144"/>
                <a:gd name="T51" fmla="*/ 2147483647 h 694"/>
                <a:gd name="T52" fmla="*/ 2147483647 w 5144"/>
                <a:gd name="T53" fmla="*/ 2147483647 h 694"/>
                <a:gd name="T54" fmla="*/ 2147483647 w 5144"/>
                <a:gd name="T55" fmla="*/ 2147483647 h 694"/>
                <a:gd name="T56" fmla="*/ 2147483647 w 5144"/>
                <a:gd name="T57" fmla="*/ 2147483647 h 694"/>
                <a:gd name="T58" fmla="*/ 2147483647 w 5144"/>
                <a:gd name="T59" fmla="*/ 2147483647 h 694"/>
                <a:gd name="T60" fmla="*/ 2147483647 w 5144"/>
                <a:gd name="T61" fmla="*/ 2147483647 h 694"/>
                <a:gd name="T62" fmla="*/ 0 w 5144"/>
                <a:gd name="T63" fmla="*/ 0 h 694"/>
                <a:gd name="T64" fmla="*/ 5144 w 5144"/>
                <a:gd name="T65" fmla="*/ 694 h 6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T62" t="T63" r="T64" b="T65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9360" cap="sq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buClr>
                  <a:srgbClr val="000000"/>
                </a:buClr>
                <a:buSzPct val="100000"/>
                <a:buFont typeface="Times New Roman" pitchFamily="16" charset="0"/>
                <a:buNone/>
                <a:defRPr/>
              </a:pPr>
              <a:endParaRPr lang="ru-RU"/>
            </a:p>
          </p:txBody>
        </p:sp>
        <p:sp>
          <p:nvSpPr>
            <p:cNvPr id="2061" name="AutoShape 13"/>
            <p:cNvSpPr>
              <a:spLocks noChangeArrowheads="1"/>
            </p:cNvSpPr>
            <p:nvPr/>
          </p:nvSpPr>
          <p:spPr bwMode="auto">
            <a:xfrm>
              <a:off x="2650" y="613"/>
              <a:ext cx="1561" cy="545"/>
            </a:xfrm>
            <a:custGeom>
              <a:avLst/>
              <a:gdLst>
                <a:gd name="G0" fmla="*/ 1 0 51712"/>
                <a:gd name="G1" fmla="+- 1 0 0"/>
                <a:gd name="G2" fmla="+- 1 0 0"/>
                <a:gd name="G3" fmla="+- 1 0 0"/>
                <a:gd name="G4" fmla="+- 1 0 0"/>
                <a:gd name="G5" fmla="+- 1 0 0"/>
                <a:gd name="G6" fmla="+- 1 0 0"/>
                <a:gd name="G7" fmla="+- 1 0 0"/>
                <a:gd name="G8" fmla="+- 1 0 0"/>
                <a:gd name="G9" fmla="+- 1 0 0"/>
                <a:gd name="G10" fmla="+- 1 0 0"/>
                <a:gd name="G11" fmla="+- 1 0 0"/>
                <a:gd name="G12" fmla="+- 1 0 0"/>
                <a:gd name="G13" fmla="+- 1 0 0"/>
                <a:gd name="G14" fmla="+- 1 0 0"/>
                <a:gd name="G15" fmla="*/ 1 28513 57600"/>
                <a:gd name="G16" fmla="+- 1 0 0"/>
                <a:gd name="G17" fmla="+- 32766 0 0"/>
                <a:gd name="G18" fmla="+- 32767 0 0"/>
                <a:gd name="G19" fmla="+- 1 0 0"/>
                <a:gd name="T0" fmla="*/ 0 w 3112"/>
                <a:gd name="T1" fmla="*/ 2147483647 h 584"/>
                <a:gd name="T2" fmla="*/ 0 w 3112"/>
                <a:gd name="T3" fmla="*/ 2147483647 h 584"/>
                <a:gd name="T4" fmla="*/ 2147483647 w 3112"/>
                <a:gd name="T5" fmla="*/ 2147483647 h 584"/>
                <a:gd name="T6" fmla="*/ 2147483647 w 3112"/>
                <a:gd name="T7" fmla="*/ 2147483647 h 584"/>
                <a:gd name="T8" fmla="*/ 2147483647 w 3112"/>
                <a:gd name="T9" fmla="*/ 2147483647 h 584"/>
                <a:gd name="T10" fmla="*/ 2147483647 w 3112"/>
                <a:gd name="T11" fmla="*/ 2147483647 h 584"/>
                <a:gd name="T12" fmla="*/ 2147483647 w 3112"/>
                <a:gd name="T13" fmla="*/ 2147483647 h 584"/>
                <a:gd name="T14" fmla="*/ 2147483647 w 3112"/>
                <a:gd name="T15" fmla="*/ 2147483647 h 584"/>
                <a:gd name="T16" fmla="*/ 2147483647 w 3112"/>
                <a:gd name="T17" fmla="*/ 2147483647 h 584"/>
                <a:gd name="T18" fmla="*/ 2147483647 w 3112"/>
                <a:gd name="T19" fmla="*/ 2147483647 h 584"/>
                <a:gd name="T20" fmla="*/ 2147483647 w 3112"/>
                <a:gd name="T21" fmla="*/ 2147483647 h 584"/>
                <a:gd name="T22" fmla="*/ 2147483647 w 3112"/>
                <a:gd name="T23" fmla="*/ 2147483647 h 584"/>
                <a:gd name="T24" fmla="*/ 2147483647 w 3112"/>
                <a:gd name="T25" fmla="*/ 2147483647 h 584"/>
                <a:gd name="T26" fmla="*/ 2147483647 w 3112"/>
                <a:gd name="T27" fmla="*/ 2147483647 h 584"/>
                <a:gd name="T28" fmla="*/ 2147483647 w 3112"/>
                <a:gd name="T29" fmla="*/ 2147483647 h 584"/>
                <a:gd name="T30" fmla="*/ 2147483647 w 3112"/>
                <a:gd name="T31" fmla="*/ 2147483647 h 584"/>
                <a:gd name="T32" fmla="*/ 2147483647 w 3112"/>
                <a:gd name="T33" fmla="*/ 2147483647 h 584"/>
                <a:gd name="T34" fmla="*/ 2147483647 w 3112"/>
                <a:gd name="T35" fmla="*/ 2147483647 h 584"/>
                <a:gd name="T36" fmla="*/ 2147483647 w 3112"/>
                <a:gd name="T37" fmla="*/ 2147483647 h 584"/>
                <a:gd name="T38" fmla="*/ 2147483647 w 3112"/>
                <a:gd name="T39" fmla="*/ 0 h 584"/>
                <a:gd name="T40" fmla="*/ 0 w 3112"/>
                <a:gd name="T41" fmla="*/ 0 h 584"/>
                <a:gd name="T42" fmla="*/ 3112 w 3112"/>
                <a:gd name="T43" fmla="*/ 584 h 5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T40" t="T41" r="T42" b="T43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9360" cap="sq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buClr>
                  <a:srgbClr val="000000"/>
                </a:buClr>
                <a:buSzPct val="100000"/>
                <a:buFont typeface="Times New Roman" pitchFamily="16" charset="0"/>
                <a:buNone/>
                <a:defRPr/>
              </a:pPr>
              <a:endParaRPr lang="ru-RU"/>
            </a:p>
          </p:txBody>
        </p:sp>
      </p:grpSp>
      <p:sp>
        <p:nvSpPr>
          <p:cNvPr id="13318" name="Rectangle 15"/>
          <p:cNvSpPr>
            <a:spLocks noGrp="1" noChangeArrowheads="1"/>
          </p:cNvSpPr>
          <p:nvPr>
            <p:ph type="title"/>
          </p:nvPr>
        </p:nvSpPr>
        <p:spPr bwMode="auto">
          <a:xfrm>
            <a:off x="342900" y="450850"/>
            <a:ext cx="6169025" cy="16668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Для правки текста заголовка щёлкните мышью</a:t>
            </a:r>
          </a:p>
        </p:txBody>
      </p:sp>
      <p:sp>
        <p:nvSpPr>
          <p:cNvPr id="13319" name="Rectangle 16"/>
          <p:cNvSpPr>
            <a:spLocks noGrp="1" noChangeArrowheads="1"/>
          </p:cNvSpPr>
          <p:nvPr>
            <p:ph type="body" idx="1"/>
          </p:nvPr>
        </p:nvSpPr>
        <p:spPr bwMode="auto">
          <a:xfrm>
            <a:off x="654050" y="3567113"/>
            <a:ext cx="5553075" cy="45974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Для правки структуры щёлкните мышью</a:t>
            </a:r>
          </a:p>
          <a:p>
            <a:pPr lvl="1"/>
            <a:r>
              <a:rPr lang="en-GB" smtClean="0"/>
              <a:t>Второй уровень структуры</a:t>
            </a:r>
          </a:p>
          <a:p>
            <a:pPr lvl="2"/>
            <a:r>
              <a:rPr lang="en-GB" smtClean="0"/>
              <a:t>Третий уровень структуры</a:t>
            </a:r>
          </a:p>
          <a:p>
            <a:pPr lvl="3"/>
            <a:r>
              <a:rPr lang="en-GB" smtClean="0"/>
              <a:t>Четвёртый уровень структуры</a:t>
            </a:r>
          </a:p>
          <a:p>
            <a:pPr lvl="4"/>
            <a:r>
              <a:rPr lang="en-GB" smtClean="0"/>
              <a:t>Пятый уровень структуры</a:t>
            </a:r>
          </a:p>
          <a:p>
            <a:pPr lvl="4"/>
            <a:r>
              <a:rPr lang="en-GB" smtClean="0"/>
              <a:t>Шестой уровень структуры</a:t>
            </a:r>
          </a:p>
          <a:p>
            <a:pPr lvl="4"/>
            <a:r>
              <a:rPr lang="en-GB" smtClean="0"/>
              <a:t>Седьмой уровень структуры</a:t>
            </a:r>
          </a:p>
        </p:txBody>
      </p:sp>
      <p:sp>
        <p:nvSpPr>
          <p:cNvPr id="2065" name="Rectangle 17"/>
          <p:cNvSpPr>
            <a:spLocks noGrp="1" noChangeArrowheads="1"/>
          </p:cNvSpPr>
          <p:nvPr>
            <p:ph type="dt"/>
          </p:nvPr>
        </p:nvSpPr>
        <p:spPr bwMode="auto">
          <a:xfrm>
            <a:off x="3873500" y="8332788"/>
            <a:ext cx="2836863" cy="484187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>
            <a:lvl1pPr algn="r">
              <a:buClrTx/>
              <a:buSzPct val="100000"/>
              <a:buFontTx/>
              <a:buNone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000">
                <a:solidFill>
                  <a:srgbClr val="073E87"/>
                </a:solidFill>
                <a:latin typeface="+mn-lt"/>
                <a:cs typeface="Tahoma" charset="0"/>
              </a:defRPr>
            </a:lvl1pPr>
          </a:lstStyle>
          <a:p>
            <a:pPr>
              <a:defRPr/>
            </a:pPr>
            <a:fld id="{779A0FAE-D347-4F9D-AF6A-79DCB5550D09}" type="datetime1">
              <a:rPr lang="ru-RU"/>
              <a:pPr>
                <a:defRPr/>
              </a:pPr>
              <a:t>12.09.2016</a:t>
            </a:fld>
            <a:endParaRPr lang="ru-RU"/>
          </a:p>
        </p:txBody>
      </p:sp>
      <p:sp>
        <p:nvSpPr>
          <p:cNvPr id="2066" name="Text Box 18"/>
          <p:cNvSpPr txBox="1">
            <a:spLocks noChangeArrowheads="1"/>
          </p:cNvSpPr>
          <p:nvPr/>
        </p:nvSpPr>
        <p:spPr bwMode="auto">
          <a:xfrm>
            <a:off x="146050" y="8332788"/>
            <a:ext cx="2838450" cy="487362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endParaRPr lang="ru-RU"/>
          </a:p>
        </p:txBody>
      </p:sp>
      <p:sp>
        <p:nvSpPr>
          <p:cNvPr id="2067" name="Rectangle 19"/>
          <p:cNvSpPr>
            <a:spLocks noGrp="1" noChangeArrowheads="1"/>
          </p:cNvSpPr>
          <p:nvPr>
            <p:ph type="sldNum"/>
          </p:nvPr>
        </p:nvSpPr>
        <p:spPr bwMode="auto">
          <a:xfrm>
            <a:off x="2994025" y="8332788"/>
            <a:ext cx="868363" cy="484187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>
            <a:lvl1pPr algn="ctr">
              <a:buClrTx/>
              <a:buSzPct val="100000"/>
              <a:buFontTx/>
              <a:buNone/>
              <a:tabLst>
                <a:tab pos="449263" algn="l"/>
              </a:tabLst>
              <a:defRPr sz="1000">
                <a:solidFill>
                  <a:srgbClr val="073E87"/>
                </a:solidFill>
                <a:latin typeface="+mn-lt"/>
                <a:cs typeface="Tahoma" charset="0"/>
              </a:defRPr>
            </a:lvl1pPr>
          </a:lstStyle>
          <a:p>
            <a:pPr>
              <a:defRPr/>
            </a:pPr>
            <a:fld id="{38773679-F8D1-4ACF-9956-10516861A73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15" r:id="rId1"/>
    <p:sldLayoutId id="2147483816" r:id="rId2"/>
    <p:sldLayoutId id="2147483817" r:id="rId3"/>
    <p:sldLayoutId id="2147483818" r:id="rId4"/>
    <p:sldLayoutId id="2147483819" r:id="rId5"/>
    <p:sldLayoutId id="2147483820" r:id="rId6"/>
    <p:sldLayoutId id="2147483821" r:id="rId7"/>
    <p:sldLayoutId id="2147483822" r:id="rId8"/>
    <p:sldLayoutId id="2147483823" r:id="rId9"/>
    <p:sldLayoutId id="2147483824" r:id="rId10"/>
    <p:sldLayoutId id="2147483825" r:id="rId11"/>
  </p:sldLayoutIdLst>
  <p:hf sldNum="0" hdr="0" ftr="0"/>
  <p:txStyles>
    <p:titleStyle>
      <a:lvl1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FFFFFF"/>
          </a:solidFill>
          <a:latin typeface="+mj-lt"/>
          <a:ea typeface="+mj-ea"/>
          <a:cs typeface="+mj-cs"/>
        </a:defRPr>
      </a:lvl1pPr>
      <a:lvl2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FFFFFF"/>
          </a:solidFill>
          <a:latin typeface="Candara" pitchFamily="32" charset="0"/>
          <a:cs typeface="Lucida Sans Unicode" charset="0"/>
        </a:defRPr>
      </a:lvl2pPr>
      <a:lvl3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FFFFFF"/>
          </a:solidFill>
          <a:latin typeface="Candara" pitchFamily="32" charset="0"/>
          <a:cs typeface="Lucida Sans Unicode" charset="0"/>
        </a:defRPr>
      </a:lvl3pPr>
      <a:lvl4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FFFFFF"/>
          </a:solidFill>
          <a:latin typeface="Candara" pitchFamily="32" charset="0"/>
          <a:cs typeface="Lucida Sans Unicode" charset="0"/>
        </a:defRPr>
      </a:lvl4pPr>
      <a:lvl5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FFFFFF"/>
          </a:solidFill>
          <a:latin typeface="Candara" pitchFamily="32" charset="0"/>
          <a:cs typeface="Lucida Sans Unicode" charset="0"/>
        </a:defRPr>
      </a:lvl5pPr>
      <a:lvl6pPr marL="25146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FFFFFF"/>
          </a:solidFill>
          <a:latin typeface="Candara" pitchFamily="32" charset="0"/>
          <a:cs typeface="Lucida Sans Unicode" charset="0"/>
        </a:defRPr>
      </a:lvl6pPr>
      <a:lvl7pPr marL="29718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FFFFFF"/>
          </a:solidFill>
          <a:latin typeface="Candara" pitchFamily="32" charset="0"/>
          <a:cs typeface="Lucida Sans Unicode" charset="0"/>
        </a:defRPr>
      </a:lvl7pPr>
      <a:lvl8pPr marL="34290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FFFFFF"/>
          </a:solidFill>
          <a:latin typeface="Candara" pitchFamily="32" charset="0"/>
          <a:cs typeface="Lucida Sans Unicode" charset="0"/>
        </a:defRPr>
      </a:lvl8pPr>
      <a:lvl9pPr marL="38862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FFFFFF"/>
          </a:solidFill>
          <a:latin typeface="Candara" pitchFamily="32" charset="0"/>
          <a:cs typeface="Lucida Sans Unicode" charset="0"/>
        </a:defRPr>
      </a:lvl9pPr>
    </p:titleStyle>
    <p:bodyStyle>
      <a:lvl1pPr marL="342900" indent="-342900" algn="l" defTabSz="449263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buChar char="•"/>
        <a:defRPr sz="2400">
          <a:solidFill>
            <a:srgbClr val="073E87"/>
          </a:solidFill>
          <a:latin typeface="+mn-lt"/>
          <a:ea typeface="+mn-ea"/>
          <a:cs typeface="+mn-cs"/>
        </a:defRPr>
      </a:lvl1pPr>
      <a:lvl2pPr marL="742950" indent="-285750" algn="l" defTabSz="449263" rtl="0" eaLnBrk="0" fontAlgn="base" hangingPunct="0">
        <a:spcBef>
          <a:spcPts val="55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buChar char="–"/>
        <a:defRPr sz="2200">
          <a:solidFill>
            <a:srgbClr val="073E87"/>
          </a:solidFill>
          <a:latin typeface="+mn-lt"/>
          <a:cs typeface="+mn-cs"/>
        </a:defRPr>
      </a:lvl2pPr>
      <a:lvl3pPr marL="11430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buChar char="•"/>
        <a:defRPr sz="2000">
          <a:solidFill>
            <a:srgbClr val="073E87"/>
          </a:solidFill>
          <a:latin typeface="+mn-lt"/>
          <a:cs typeface="+mn-cs"/>
        </a:defRPr>
      </a:lvl3pPr>
      <a:lvl4pPr marL="16002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buChar char="–"/>
        <a:defRPr sz="2000">
          <a:solidFill>
            <a:srgbClr val="073E87"/>
          </a:solidFill>
          <a:latin typeface="+mn-lt"/>
          <a:cs typeface="+mn-cs"/>
        </a:defRPr>
      </a:lvl4pPr>
      <a:lvl5pPr marL="2057400" indent="-228600" algn="l" defTabSz="449263" rtl="0" eaLnBrk="0" fontAlgn="base" hangingPunct="0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buChar char="»"/>
        <a:defRPr sz="1600">
          <a:solidFill>
            <a:srgbClr val="073E87"/>
          </a:solidFill>
          <a:latin typeface="+mn-lt"/>
          <a:cs typeface="+mn-cs"/>
        </a:defRPr>
      </a:lvl5pPr>
      <a:lvl6pPr marL="2514600" indent="-228600" algn="l" defTabSz="449263" rtl="0" eaLnBrk="0" fontAlgn="base" hangingPunct="0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73E87"/>
          </a:solidFill>
          <a:latin typeface="+mn-lt"/>
          <a:cs typeface="+mn-cs"/>
        </a:defRPr>
      </a:lvl6pPr>
      <a:lvl7pPr marL="2971800" indent="-228600" algn="l" defTabSz="449263" rtl="0" eaLnBrk="0" fontAlgn="base" hangingPunct="0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73E87"/>
          </a:solidFill>
          <a:latin typeface="+mn-lt"/>
          <a:cs typeface="+mn-cs"/>
        </a:defRPr>
      </a:lvl7pPr>
      <a:lvl8pPr marL="3429000" indent="-228600" algn="l" defTabSz="449263" rtl="0" eaLnBrk="0" fontAlgn="base" hangingPunct="0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73E87"/>
          </a:solidFill>
          <a:latin typeface="+mn-lt"/>
          <a:cs typeface="+mn-cs"/>
        </a:defRPr>
      </a:lvl8pPr>
      <a:lvl9pPr marL="3886200" indent="-228600" algn="l" defTabSz="449263" rtl="0" eaLnBrk="0" fontAlgn="base" hangingPunct="0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73E87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342900" y="450850"/>
            <a:ext cx="6169025" cy="16668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Для правки текста заголовка щёлкните мышью</a:t>
            </a:r>
          </a:p>
        </p:txBody>
      </p:sp>
      <p:sp>
        <p:nvSpPr>
          <p:cNvPr id="25603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54050" y="3567113"/>
            <a:ext cx="5553075" cy="45974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Для правки структуры щёлкните мышью</a:t>
            </a:r>
          </a:p>
          <a:p>
            <a:pPr lvl="1"/>
            <a:r>
              <a:rPr lang="en-GB" smtClean="0"/>
              <a:t>Второй уровень структуры</a:t>
            </a:r>
          </a:p>
          <a:p>
            <a:pPr lvl="2"/>
            <a:r>
              <a:rPr lang="en-GB" smtClean="0"/>
              <a:t>Третий уровень структуры</a:t>
            </a:r>
          </a:p>
          <a:p>
            <a:pPr lvl="3"/>
            <a:r>
              <a:rPr lang="en-GB" smtClean="0"/>
              <a:t>Четвёртый уровень структуры</a:t>
            </a:r>
          </a:p>
          <a:p>
            <a:pPr lvl="4"/>
            <a:r>
              <a:rPr lang="en-GB" smtClean="0"/>
              <a:t>Пятый уровень структуры</a:t>
            </a:r>
          </a:p>
          <a:p>
            <a:pPr lvl="4"/>
            <a:r>
              <a:rPr lang="en-GB" smtClean="0"/>
              <a:t>Шестой уровень структуры</a:t>
            </a:r>
          </a:p>
          <a:p>
            <a:pPr lvl="4"/>
            <a:r>
              <a:rPr lang="en-GB" smtClean="0"/>
              <a:t>Седьмой уровень структуры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3873500" y="8332788"/>
            <a:ext cx="2836863" cy="484187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>
            <a:lvl1pPr algn="r">
              <a:buClrTx/>
              <a:buSzPct val="100000"/>
              <a:buFontTx/>
              <a:buNone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000">
                <a:solidFill>
                  <a:srgbClr val="073E87"/>
                </a:solidFill>
                <a:latin typeface="Times New Roman" pitchFamily="16" charset="0"/>
                <a:cs typeface="Tahoma" charset="0"/>
              </a:defRPr>
            </a:lvl1pPr>
          </a:lstStyle>
          <a:p>
            <a:pPr>
              <a:defRPr/>
            </a:pPr>
            <a:fld id="{DE118039-A945-41B2-8224-0B5DC5B1EC72}" type="datetime1">
              <a:rPr lang="ru-RU"/>
              <a:pPr>
                <a:defRPr/>
              </a:pPr>
              <a:t>12.09.2016</a:t>
            </a:fld>
            <a:endParaRPr lang="ru-RU"/>
          </a:p>
        </p:txBody>
      </p:sp>
      <p:sp>
        <p:nvSpPr>
          <p:cNvPr id="3076" name="Text Box 4"/>
          <p:cNvSpPr txBox="1">
            <a:spLocks noChangeArrowheads="1"/>
          </p:cNvSpPr>
          <p:nvPr/>
        </p:nvSpPr>
        <p:spPr bwMode="auto">
          <a:xfrm>
            <a:off x="146050" y="8332788"/>
            <a:ext cx="2838450" cy="487362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endParaRPr lang="ru-RU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2994025" y="8332788"/>
            <a:ext cx="868363" cy="484187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>
            <a:lvl1pPr algn="ctr">
              <a:buClrTx/>
              <a:buSzPct val="100000"/>
              <a:buFontTx/>
              <a:buNone/>
              <a:tabLst>
                <a:tab pos="449263" algn="l"/>
              </a:tabLst>
              <a:defRPr sz="1000">
                <a:solidFill>
                  <a:srgbClr val="073E87"/>
                </a:solidFill>
                <a:latin typeface="Times New Roman" pitchFamily="16" charset="0"/>
                <a:cs typeface="Tahoma" charset="0"/>
              </a:defRPr>
            </a:lvl1pPr>
          </a:lstStyle>
          <a:p>
            <a:pPr>
              <a:defRPr/>
            </a:pPr>
            <a:fld id="{A020B250-4CA7-4697-9317-BCF643A3A85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26" r:id="rId1"/>
    <p:sldLayoutId id="2147483827" r:id="rId2"/>
    <p:sldLayoutId id="2147483828" r:id="rId3"/>
    <p:sldLayoutId id="2147483829" r:id="rId4"/>
    <p:sldLayoutId id="2147483830" r:id="rId5"/>
    <p:sldLayoutId id="2147483831" r:id="rId6"/>
    <p:sldLayoutId id="2147483832" r:id="rId7"/>
    <p:sldLayoutId id="2147483833" r:id="rId8"/>
    <p:sldLayoutId id="2147483834" r:id="rId9"/>
    <p:sldLayoutId id="2147483835" r:id="rId10"/>
    <p:sldLayoutId id="2147483836" r:id="rId11"/>
  </p:sldLayoutIdLst>
  <p:hf sldNum="0" hdr="0" ftr="0"/>
  <p:txStyles>
    <p:titleStyle>
      <a:lvl1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FFFFFF"/>
          </a:solidFill>
          <a:latin typeface="+mj-lt"/>
          <a:ea typeface="+mj-ea"/>
          <a:cs typeface="+mj-cs"/>
        </a:defRPr>
      </a:lvl1pPr>
      <a:lvl2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FFFFFF"/>
          </a:solidFill>
          <a:latin typeface="Arial" charset="0"/>
          <a:cs typeface="Lucida Sans Unicode" charset="0"/>
        </a:defRPr>
      </a:lvl2pPr>
      <a:lvl3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FFFFFF"/>
          </a:solidFill>
          <a:latin typeface="Arial" charset="0"/>
          <a:cs typeface="Lucida Sans Unicode" charset="0"/>
        </a:defRPr>
      </a:lvl3pPr>
      <a:lvl4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FFFFFF"/>
          </a:solidFill>
          <a:latin typeface="Arial" charset="0"/>
          <a:cs typeface="Lucida Sans Unicode" charset="0"/>
        </a:defRPr>
      </a:lvl4pPr>
      <a:lvl5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FFFFFF"/>
          </a:solidFill>
          <a:latin typeface="Arial" charset="0"/>
          <a:cs typeface="Lucida Sans Unicode" charset="0"/>
        </a:defRPr>
      </a:lvl5pPr>
      <a:lvl6pPr marL="25146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FFFFFF"/>
          </a:solidFill>
          <a:latin typeface="Arial" charset="0"/>
          <a:cs typeface="Lucida Sans Unicode" charset="0"/>
        </a:defRPr>
      </a:lvl6pPr>
      <a:lvl7pPr marL="29718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FFFFFF"/>
          </a:solidFill>
          <a:latin typeface="Arial" charset="0"/>
          <a:cs typeface="Lucida Sans Unicode" charset="0"/>
        </a:defRPr>
      </a:lvl7pPr>
      <a:lvl8pPr marL="34290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FFFFFF"/>
          </a:solidFill>
          <a:latin typeface="Arial" charset="0"/>
          <a:cs typeface="Lucida Sans Unicode" charset="0"/>
        </a:defRPr>
      </a:lvl8pPr>
      <a:lvl9pPr marL="38862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FFFFFF"/>
          </a:solidFill>
          <a:latin typeface="Arial" charset="0"/>
          <a:cs typeface="Lucida Sans Unicode" charset="0"/>
        </a:defRPr>
      </a:lvl9pPr>
    </p:titleStyle>
    <p:bodyStyle>
      <a:lvl1pPr marL="342900" indent="-342900" algn="l" defTabSz="449263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buChar char="•"/>
        <a:defRPr sz="2400">
          <a:solidFill>
            <a:srgbClr val="073E87"/>
          </a:solidFill>
          <a:latin typeface="+mn-lt"/>
          <a:ea typeface="+mn-ea"/>
          <a:cs typeface="+mn-cs"/>
        </a:defRPr>
      </a:lvl1pPr>
      <a:lvl2pPr marL="742950" indent="-285750" algn="l" defTabSz="449263" rtl="0" eaLnBrk="0" fontAlgn="base" hangingPunct="0">
        <a:spcBef>
          <a:spcPts val="55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buChar char="–"/>
        <a:defRPr sz="2200">
          <a:solidFill>
            <a:srgbClr val="073E87"/>
          </a:solidFill>
          <a:latin typeface="+mn-lt"/>
          <a:cs typeface="+mn-cs"/>
        </a:defRPr>
      </a:lvl2pPr>
      <a:lvl3pPr marL="11430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buChar char="•"/>
        <a:defRPr sz="2000">
          <a:solidFill>
            <a:srgbClr val="073E87"/>
          </a:solidFill>
          <a:latin typeface="+mn-lt"/>
          <a:cs typeface="+mn-cs"/>
        </a:defRPr>
      </a:lvl3pPr>
      <a:lvl4pPr marL="16002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buChar char="–"/>
        <a:defRPr sz="2000">
          <a:solidFill>
            <a:srgbClr val="073E87"/>
          </a:solidFill>
          <a:latin typeface="+mn-lt"/>
          <a:cs typeface="+mn-cs"/>
        </a:defRPr>
      </a:lvl4pPr>
      <a:lvl5pPr marL="2057400" indent="-228600" algn="l" defTabSz="449263" rtl="0" eaLnBrk="0" fontAlgn="base" hangingPunct="0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buChar char="»"/>
        <a:defRPr sz="1600">
          <a:solidFill>
            <a:srgbClr val="073E87"/>
          </a:solidFill>
          <a:latin typeface="+mn-lt"/>
          <a:cs typeface="+mn-cs"/>
        </a:defRPr>
      </a:lvl5pPr>
      <a:lvl6pPr marL="2514600" indent="-228600" algn="l" defTabSz="449263" rtl="0" eaLnBrk="0" fontAlgn="base" hangingPunct="0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73E87"/>
          </a:solidFill>
          <a:latin typeface="+mn-lt"/>
          <a:cs typeface="+mn-cs"/>
        </a:defRPr>
      </a:lvl6pPr>
      <a:lvl7pPr marL="2971800" indent="-228600" algn="l" defTabSz="449263" rtl="0" eaLnBrk="0" fontAlgn="base" hangingPunct="0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73E87"/>
          </a:solidFill>
          <a:latin typeface="+mn-lt"/>
          <a:cs typeface="+mn-cs"/>
        </a:defRPr>
      </a:lvl7pPr>
      <a:lvl8pPr marL="3429000" indent="-228600" algn="l" defTabSz="449263" rtl="0" eaLnBrk="0" fontAlgn="base" hangingPunct="0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73E87"/>
          </a:solidFill>
          <a:latin typeface="+mn-lt"/>
          <a:cs typeface="+mn-cs"/>
        </a:defRPr>
      </a:lvl8pPr>
      <a:lvl9pPr marL="3886200" indent="-228600" algn="l" defTabSz="449263" rtl="0" eaLnBrk="0" fontAlgn="base" hangingPunct="0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73E87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AutoShape 1"/>
          <p:cNvSpPr>
            <a:spLocks noChangeArrowheads="1"/>
          </p:cNvSpPr>
          <p:nvPr/>
        </p:nvSpPr>
        <p:spPr bwMode="auto">
          <a:xfrm>
            <a:off x="171450" y="304800"/>
            <a:ext cx="6523038" cy="3290888"/>
          </a:xfrm>
          <a:prstGeom prst="roundRect">
            <a:avLst>
              <a:gd name="adj" fmla="val 3361"/>
            </a:avLst>
          </a:prstGeom>
          <a:gradFill rotWithShape="0">
            <a:gsLst>
              <a:gs pos="0">
                <a:srgbClr val="0293E0"/>
              </a:gs>
              <a:gs pos="100000">
                <a:srgbClr val="83D3FE"/>
              </a:gs>
            </a:gsLst>
            <a:lin ang="5400000" scaled="1"/>
          </a:gradFill>
          <a:ln w="9525" cap="flat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endParaRPr lang="ru-RU"/>
          </a:p>
        </p:txBody>
      </p:sp>
      <p:grpSp>
        <p:nvGrpSpPr>
          <p:cNvPr id="37891" name="Group 2"/>
          <p:cNvGrpSpPr>
            <a:grpSpLocks/>
          </p:cNvGrpSpPr>
          <p:nvPr/>
        </p:nvGrpSpPr>
        <p:grpSpPr bwMode="auto">
          <a:xfrm>
            <a:off x="158750" y="2239963"/>
            <a:ext cx="6538913" cy="1770062"/>
            <a:chOff x="100" y="1411"/>
            <a:chExt cx="4119" cy="1115"/>
          </a:xfrm>
        </p:grpSpPr>
        <p:sp>
          <p:nvSpPr>
            <p:cNvPr id="4099" name="AutoShape 3"/>
            <p:cNvSpPr>
              <a:spLocks noChangeArrowheads="1"/>
            </p:cNvSpPr>
            <p:nvPr/>
          </p:nvSpPr>
          <p:spPr bwMode="auto">
            <a:xfrm>
              <a:off x="2857" y="1532"/>
              <a:ext cx="1357" cy="598"/>
            </a:xfrm>
            <a:custGeom>
              <a:avLst/>
              <a:gdLst>
                <a:gd name="G0" fmla="+- 1 0 0"/>
                <a:gd name="G1" fmla="+- 1 0 0"/>
                <a:gd name="G2" fmla="+- 1 0 0"/>
                <a:gd name="G3" fmla="+- 1 0 0"/>
                <a:gd name="G4" fmla="+- 1 0 0"/>
                <a:gd name="G5" fmla="+- 1 0 0"/>
                <a:gd name="G6" fmla="+- 1 0 0"/>
                <a:gd name="G7" fmla="+- 1 0 0"/>
                <a:gd name="G8" fmla="+- 1 0 0"/>
                <a:gd name="G9" fmla="+- 572 0 0"/>
                <a:gd name="G10" fmla="sin 55292 G9"/>
                <a:gd name="G11" fmla="+- 572 0 0"/>
                <a:gd name="G12" fmla="cos 54990 G11"/>
                <a:gd name="G13" fmla="+- G10 0 G12"/>
                <a:gd name="G14" fmla="*/ G13 65535 1"/>
                <a:gd name="G15" fmla="+- G14 10800 0"/>
                <a:gd name="G16" fmla="+- 1 0 0"/>
                <a:gd name="G17" fmla="+- 1 0 0"/>
                <a:gd name="G18" fmla="+- 1 0 0"/>
                <a:gd name="G19" fmla="+- 636 0 0"/>
                <a:gd name="G20" fmla="+- 1 0 0"/>
                <a:gd name="G21" fmla="+- 1 0 0"/>
                <a:gd name="G22" fmla="+- 1 0 0"/>
                <a:gd name="G23" fmla="+- 1 0 0"/>
                <a:gd name="G24" fmla="+- 1 0 0"/>
                <a:gd name="G25" fmla="+- 1 0 0"/>
                <a:gd name="G26" fmla="+- 1 0 0"/>
                <a:gd name="G27" fmla="+- 1 0 0"/>
                <a:gd name="G28" fmla="+- 1 0 0"/>
                <a:gd name="G29" fmla="+- 1 0 0"/>
                <a:gd name="G30" fmla="+- 1 0 0"/>
                <a:gd name="G31" fmla="+- 1 0 0"/>
                <a:gd name="G32" fmla="*/ 1 16385 2"/>
                <a:gd name="G33" fmla="+- 1 0 0"/>
                <a:gd name="G34" fmla="+- 1 0 0"/>
                <a:gd name="G35" fmla="+- 1 0 0"/>
                <a:gd name="G36" fmla="+- 1 0 0"/>
                <a:gd name="G37" fmla="+- 1 0 0"/>
                <a:gd name="G38" fmla="+- 1 0 0"/>
                <a:gd name="G39" fmla="+- 1 0 0"/>
                <a:gd name="G40" fmla="+- 1 0 0"/>
                <a:gd name="G41" fmla="+- 1 0 0"/>
                <a:gd name="G42" fmla="+- 1 0 0"/>
                <a:gd name="G43" fmla="+- 1 0 0"/>
                <a:gd name="G44" fmla="+- 1 0 0"/>
                <a:gd name="G45" fmla="+- 1 0 0"/>
                <a:gd name="G46" fmla="*/ 1 59207 25856"/>
                <a:gd name="G47" fmla="*/ 1 6295 25856"/>
                <a:gd name="G48" fmla="*/ G47 1 180"/>
                <a:gd name="G49" fmla="*/ G46 1 G48"/>
                <a:gd name="G50" fmla="+- 32766 0 0"/>
                <a:gd name="G51" fmla="+- 32767 0 0"/>
                <a:gd name="G52" fmla="+- 1 0 0"/>
                <a:gd name="G53" fmla="+- 1 0 0"/>
                <a:gd name="G54" fmla="+- 1 0 0"/>
                <a:gd name="G55" fmla="+- 1 0 0"/>
                <a:gd name="G56" fmla="+- 1 0 0"/>
                <a:gd name="G57" fmla="+- 1 0 0"/>
                <a:gd name="G58" fmla="+- 1 0 0"/>
                <a:gd name="G59" fmla="+- 1 0 0"/>
                <a:gd name="T0" fmla="*/ 2147483647 w 2706"/>
                <a:gd name="T1" fmla="*/ 0 h 640"/>
                <a:gd name="T2" fmla="*/ 2147483647 w 2706"/>
                <a:gd name="T3" fmla="*/ 0 h 640"/>
                <a:gd name="T4" fmla="*/ 2147483647 w 2706"/>
                <a:gd name="T5" fmla="*/ 2147483647 h 640"/>
                <a:gd name="T6" fmla="*/ 2147483647 w 2706"/>
                <a:gd name="T7" fmla="*/ 2147483647 h 640"/>
                <a:gd name="T8" fmla="*/ 2147483647 w 2706"/>
                <a:gd name="T9" fmla="*/ 2147483647 h 640"/>
                <a:gd name="T10" fmla="*/ 2147483647 w 2706"/>
                <a:gd name="T11" fmla="*/ 2147483647 h 640"/>
                <a:gd name="T12" fmla="*/ 2147483647 w 2706"/>
                <a:gd name="T13" fmla="*/ 2147483647 h 640"/>
                <a:gd name="T14" fmla="*/ 2147483647 w 2706"/>
                <a:gd name="T15" fmla="*/ 2147483647 h 640"/>
                <a:gd name="T16" fmla="*/ 2147483647 w 2706"/>
                <a:gd name="T17" fmla="*/ 2147483647 h 640"/>
                <a:gd name="T18" fmla="*/ 2147483647 w 2706"/>
                <a:gd name="T19" fmla="*/ 2147483647 h 640"/>
                <a:gd name="T20" fmla="*/ 2147483647 w 2706"/>
                <a:gd name="T21" fmla="*/ 2147483647 h 640"/>
                <a:gd name="T22" fmla="*/ 2147483647 w 2706"/>
                <a:gd name="T23" fmla="*/ 2147483647 h 640"/>
                <a:gd name="T24" fmla="*/ 2147483647 w 2706"/>
                <a:gd name="T25" fmla="*/ 2147483647 h 640"/>
                <a:gd name="T26" fmla="*/ 2147483647 w 2706"/>
                <a:gd name="T27" fmla="*/ 2147483647 h 640"/>
                <a:gd name="T28" fmla="*/ 2147483647 w 2706"/>
                <a:gd name="T29" fmla="*/ 2147483647 h 640"/>
                <a:gd name="T30" fmla="*/ 2147483647 w 2706"/>
                <a:gd name="T31" fmla="*/ 2147483647 h 640"/>
                <a:gd name="T32" fmla="*/ 2147483647 w 2706"/>
                <a:gd name="T33" fmla="*/ 2147483647 h 640"/>
                <a:gd name="T34" fmla="*/ 2147483647 w 2706"/>
                <a:gd name="T35" fmla="*/ 2147483647 h 640"/>
                <a:gd name="T36" fmla="*/ 0 w 2706"/>
                <a:gd name="T37" fmla="*/ 2147483647 h 640"/>
                <a:gd name="T38" fmla="*/ 0 w 2706"/>
                <a:gd name="T39" fmla="*/ 2147483647 h 640"/>
                <a:gd name="T40" fmla="*/ 2147483647 w 2706"/>
                <a:gd name="T41" fmla="*/ 2147483647 h 640"/>
                <a:gd name="T42" fmla="*/ 2147483647 w 2706"/>
                <a:gd name="T43" fmla="*/ 2147483647 h 640"/>
                <a:gd name="T44" fmla="*/ 2147483647 w 2706"/>
                <a:gd name="T45" fmla="*/ 2147483647 h 640"/>
                <a:gd name="T46" fmla="*/ 2147483647 w 2706"/>
                <a:gd name="T47" fmla="*/ 2147483647 h 640"/>
                <a:gd name="T48" fmla="*/ 2147483647 w 2706"/>
                <a:gd name="T49" fmla="*/ 2147483647 h 640"/>
                <a:gd name="T50" fmla="*/ 2147483647 w 2706"/>
                <a:gd name="T51" fmla="*/ 2147483647 h 640"/>
                <a:gd name="T52" fmla="*/ 2147483647 w 2706"/>
                <a:gd name="T53" fmla="*/ 2147483647 h 640"/>
                <a:gd name="T54" fmla="*/ 2147483647 w 2706"/>
                <a:gd name="T55" fmla="*/ 2147483647 h 640"/>
                <a:gd name="T56" fmla="*/ 2147483647 w 2706"/>
                <a:gd name="T57" fmla="*/ 2147483647 h 640"/>
                <a:gd name="T58" fmla="*/ 2147483647 w 2706"/>
                <a:gd name="T59" fmla="*/ 2147483647 h 640"/>
                <a:gd name="T60" fmla="*/ 2147483647 w 2706"/>
                <a:gd name="T61" fmla="*/ 2147483647 h 640"/>
                <a:gd name="T62" fmla="*/ 2147483647 w 2706"/>
                <a:gd name="T63" fmla="*/ 2147483647 h 640"/>
                <a:gd name="T64" fmla="*/ 2147483647 w 2706"/>
                <a:gd name="T65" fmla="*/ 2147483647 h 640"/>
                <a:gd name="T66" fmla="*/ 2147483647 w 2706"/>
                <a:gd name="T67" fmla="*/ 2147483647 h 640"/>
                <a:gd name="T68" fmla="*/ 2147483647 w 2706"/>
                <a:gd name="T69" fmla="*/ 2147483647 h 640"/>
                <a:gd name="T70" fmla="*/ 2147483647 w 2706"/>
                <a:gd name="T71" fmla="*/ 2147483647 h 640"/>
                <a:gd name="T72" fmla="*/ 2147483647 w 2706"/>
                <a:gd name="T73" fmla="*/ 2147483647 h 640"/>
                <a:gd name="T74" fmla="*/ 2147483647 w 2706"/>
                <a:gd name="T75" fmla="*/ 2147483647 h 640"/>
                <a:gd name="T76" fmla="*/ 2147483647 w 2706"/>
                <a:gd name="T77" fmla="*/ 2147483647 h 640"/>
                <a:gd name="T78" fmla="*/ 2147483647 w 2706"/>
                <a:gd name="T79" fmla="*/ 2147483647 h 640"/>
                <a:gd name="T80" fmla="*/ 2147483647 w 2706"/>
                <a:gd name="T81" fmla="*/ 2147483647 h 640"/>
                <a:gd name="T82" fmla="*/ 2147483647 w 2706"/>
                <a:gd name="T83" fmla="*/ 2147483647 h 640"/>
                <a:gd name="T84" fmla="*/ 2147483647 w 2706"/>
                <a:gd name="T85" fmla="*/ 2147483647 h 640"/>
                <a:gd name="T86" fmla="*/ 2147483647 w 2706"/>
                <a:gd name="T87" fmla="*/ 2147483647 h 640"/>
                <a:gd name="T88" fmla="*/ 2147483647 w 2706"/>
                <a:gd name="T89" fmla="*/ 2147483647 h 640"/>
                <a:gd name="T90" fmla="*/ 2147483647 w 2706"/>
                <a:gd name="T91" fmla="*/ 2147483647 h 640"/>
                <a:gd name="T92" fmla="*/ 2147483647 w 2706"/>
                <a:gd name="T93" fmla="*/ 2147483647 h 640"/>
                <a:gd name="T94" fmla="*/ 2147483647 w 2706"/>
                <a:gd name="T95" fmla="*/ 2147483647 h 640"/>
                <a:gd name="T96" fmla="*/ 2147483647 w 2706"/>
                <a:gd name="T97" fmla="*/ 2147483647 h 640"/>
                <a:gd name="T98" fmla="*/ 2147483647 w 2706"/>
                <a:gd name="T99" fmla="*/ 2147483647 h 640"/>
                <a:gd name="T100" fmla="*/ 2147483647 w 2706"/>
                <a:gd name="T101" fmla="*/ 2147483647 h 640"/>
                <a:gd name="T102" fmla="*/ 2147483647 w 2706"/>
                <a:gd name="T103" fmla="*/ 2147483647 h 640"/>
                <a:gd name="T104" fmla="*/ 2147483647 w 2706"/>
                <a:gd name="T105" fmla="*/ 2147483647 h 640"/>
                <a:gd name="T106" fmla="*/ 2147483647 w 2706"/>
                <a:gd name="T107" fmla="*/ 0 h 640"/>
                <a:gd name="T108" fmla="*/ 2147483647 w 2706"/>
                <a:gd name="T109" fmla="*/ 0 h 640"/>
                <a:gd name="T110" fmla="*/ 2147483647 w 2706"/>
                <a:gd name="T111" fmla="*/ 0 h 640"/>
                <a:gd name="T112" fmla="*/ 2147483647 w 2706"/>
                <a:gd name="T113" fmla="*/ 0 h 640"/>
                <a:gd name="T114" fmla="*/ 0 w 2706"/>
                <a:gd name="T115" fmla="*/ 0 h 640"/>
                <a:gd name="T116" fmla="*/ 2706 w 2706"/>
                <a:gd name="T117" fmla="*/ 640 h 6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T114" t="T115" r="T116" b="T117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rgbClr val="C6E7FC">
                <a:alpha val="28999"/>
              </a:srgbClr>
            </a:solidFill>
            <a:ln w="9525" cap="flat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buClr>
                  <a:srgbClr val="000000"/>
                </a:buClr>
                <a:buSzPct val="100000"/>
                <a:buFont typeface="Times New Roman" pitchFamily="16" charset="0"/>
                <a:buNone/>
                <a:defRPr/>
              </a:pPr>
              <a:endParaRPr lang="ru-RU"/>
            </a:p>
          </p:txBody>
        </p:sp>
        <p:sp>
          <p:nvSpPr>
            <p:cNvPr id="4100" name="AutoShape 4"/>
            <p:cNvSpPr>
              <a:spLocks noChangeArrowheads="1"/>
            </p:cNvSpPr>
            <p:nvPr/>
          </p:nvSpPr>
          <p:spPr bwMode="auto">
            <a:xfrm>
              <a:off x="1238" y="1426"/>
              <a:ext cx="2617" cy="711"/>
            </a:xfrm>
            <a:custGeom>
              <a:avLst/>
              <a:gdLst>
                <a:gd name="G0" fmla="+- 1 0 0"/>
                <a:gd name="G1" fmla="+- 1 0 0"/>
                <a:gd name="G2" fmla="+- 610 0 0"/>
                <a:gd name="G3" fmla="sin 55388 G2"/>
                <a:gd name="G4" fmla="+- 610 0 0"/>
                <a:gd name="G5" fmla="cos 59214 G4"/>
                <a:gd name="G6" fmla="+- G3 0 G5"/>
                <a:gd name="G7" fmla="*/ G6 65535 1"/>
                <a:gd name="G8" fmla="+- G7 10800 0"/>
                <a:gd name="G9" fmla="+- 1 0 0"/>
                <a:gd name="G10" fmla="+- 1 0 0"/>
                <a:gd name="G11" fmla="+- 266 0 0"/>
                <a:gd name="G12" fmla="sin 55032 G11"/>
                <a:gd name="G13" fmla="+- 266 0 0"/>
                <a:gd name="G14" fmla="cos 57548 G13"/>
                <a:gd name="G15" fmla="+- G12 0 G14"/>
                <a:gd name="G16" fmla="*/ G15 65535 1"/>
                <a:gd name="G17" fmla="+- G16 10800 0"/>
                <a:gd name="G18" fmla="+- 1 0 0"/>
                <a:gd name="G19" fmla="+- 1 0 0"/>
                <a:gd name="G20" fmla="+- 1 0 0"/>
                <a:gd name="G21" fmla="+- 1 0 0"/>
                <a:gd name="G22" fmla="+- 1 0 0"/>
                <a:gd name="G23" fmla="+- 1 0 0"/>
                <a:gd name="G24" fmla="+- 1 0 0"/>
                <a:gd name="G25" fmla="+- 1 0 0"/>
                <a:gd name="G26" fmla="+- 1 0 0"/>
                <a:gd name="G27" fmla="+- 1 0 0"/>
                <a:gd name="G28" fmla="+- 1 0 0"/>
                <a:gd name="G29" fmla="+- 1 0 0"/>
                <a:gd name="G30" fmla="+- 1 0 0"/>
                <a:gd name="G31" fmla="+- 1 0 0"/>
                <a:gd name="G32" fmla="+- 1 0 0"/>
                <a:gd name="G33" fmla="+- 1 0 0"/>
                <a:gd name="G34" fmla="+- 1 0 0"/>
                <a:gd name="G35" fmla="+- 1 0 0"/>
                <a:gd name="G36" fmla="+- 1 0 0"/>
                <a:gd name="G37" fmla="+- 1 0 0"/>
                <a:gd name="G38" fmla="+- 1 0 0"/>
                <a:gd name="G39" fmla="+- 1 0 0"/>
                <a:gd name="G40" fmla="+- 1 0 0"/>
                <a:gd name="G41" fmla="+- 1 0 0"/>
                <a:gd name="G42" fmla="+- 1 0 0"/>
                <a:gd name="G43" fmla="+- 1 0 0"/>
                <a:gd name="G44" fmla="+- 1 0 0"/>
                <a:gd name="G45" fmla="+- 1 0 0"/>
                <a:gd name="G46" fmla="+- 1 0 0"/>
                <a:gd name="G47" fmla="*/ 1 16385 2"/>
                <a:gd name="G48" fmla="+- 1 0 0"/>
                <a:gd name="G49" fmla="+- 1 0 0"/>
                <a:gd name="G50" fmla="+- 1 0 0"/>
                <a:gd name="G51" fmla="+- 1 0 0"/>
                <a:gd name="G52" fmla="+- 1 0 0"/>
                <a:gd name="G53" fmla="+- 1 0 0"/>
                <a:gd name="G54" fmla="+- 1 0 0"/>
                <a:gd name="G55" fmla="+- 1 0 0"/>
                <a:gd name="G56" fmla="+- 1 0 0"/>
                <a:gd name="G57" fmla="+- 1 0 0"/>
                <a:gd name="G58" fmla="+- 1 0 0"/>
                <a:gd name="G59" fmla="+- 1 0 0"/>
                <a:gd name="G60" fmla="+- 1 0 0"/>
                <a:gd name="G61" fmla="+- 1 0 0"/>
                <a:gd name="G62" fmla="+- 1 0 0"/>
                <a:gd name="G63" fmla="+- 1 0 0"/>
                <a:gd name="G64" fmla="*/ 1 51565 51712"/>
                <a:gd name="G65" fmla="+- 1 0 0"/>
                <a:gd name="G66" fmla="+- 1 0 0"/>
                <a:gd name="G67" fmla="+- 1 0 0"/>
                <a:gd name="G68" fmla="+- 1 0 0"/>
                <a:gd name="G69" fmla="+- 1 0 0"/>
                <a:gd name="G70" fmla="+- 1 0 0"/>
                <a:gd name="G71" fmla="+- 1 0 0"/>
                <a:gd name="G72" fmla="+- 1 0 0"/>
                <a:gd name="G73" fmla="+- 1 0 0"/>
                <a:gd name="G74" fmla="+- 1 0 0"/>
                <a:gd name="G75" fmla="+- 1 0 0"/>
                <a:gd name="G76" fmla="+- 1 0 0"/>
                <a:gd name="G77" fmla="+- 1 0 0"/>
                <a:gd name="G78" fmla="+- 1 0 0"/>
                <a:gd name="G79" fmla="+- 1 0 0"/>
                <a:gd name="G80" fmla="+- 1 0 0"/>
                <a:gd name="T0" fmla="*/ 2147483647 w 5216"/>
                <a:gd name="T1" fmla="*/ 2147483647 h 762"/>
                <a:gd name="T2" fmla="*/ 2147483647 w 5216"/>
                <a:gd name="T3" fmla="*/ 2147483647 h 762"/>
                <a:gd name="T4" fmla="*/ 2147483647 w 5216"/>
                <a:gd name="T5" fmla="*/ 2147483647 h 762"/>
                <a:gd name="T6" fmla="*/ 2147483647 w 5216"/>
                <a:gd name="T7" fmla="*/ 2147483647 h 762"/>
                <a:gd name="T8" fmla="*/ 2147483647 w 5216"/>
                <a:gd name="T9" fmla="*/ 2147483647 h 762"/>
                <a:gd name="T10" fmla="*/ 2147483647 w 5216"/>
                <a:gd name="T11" fmla="*/ 2147483647 h 762"/>
                <a:gd name="T12" fmla="*/ 2147483647 w 5216"/>
                <a:gd name="T13" fmla="*/ 2147483647 h 762"/>
                <a:gd name="T14" fmla="*/ 2147483647 w 5216"/>
                <a:gd name="T15" fmla="*/ 2147483647 h 762"/>
                <a:gd name="T16" fmla="*/ 2147483647 w 5216"/>
                <a:gd name="T17" fmla="*/ 2147483647 h 762"/>
                <a:gd name="T18" fmla="*/ 2147483647 w 5216"/>
                <a:gd name="T19" fmla="*/ 2147483647 h 762"/>
                <a:gd name="T20" fmla="*/ 2147483647 w 5216"/>
                <a:gd name="T21" fmla="*/ 2147483647 h 762"/>
                <a:gd name="T22" fmla="*/ 2147483647 w 5216"/>
                <a:gd name="T23" fmla="*/ 2147483647 h 762"/>
                <a:gd name="T24" fmla="*/ 2147483647 w 5216"/>
                <a:gd name="T25" fmla="*/ 2147483647 h 762"/>
                <a:gd name="T26" fmla="*/ 2147483647 w 5216"/>
                <a:gd name="T27" fmla="*/ 0 h 762"/>
                <a:gd name="T28" fmla="*/ 2147483647 w 5216"/>
                <a:gd name="T29" fmla="*/ 2147483647 h 762"/>
                <a:gd name="T30" fmla="*/ 2147483647 w 5216"/>
                <a:gd name="T31" fmla="*/ 2147483647 h 762"/>
                <a:gd name="T32" fmla="*/ 0 w 5216"/>
                <a:gd name="T33" fmla="*/ 2147483647 h 762"/>
                <a:gd name="T34" fmla="*/ 2147483647 w 5216"/>
                <a:gd name="T35" fmla="*/ 2147483647 h 762"/>
                <a:gd name="T36" fmla="*/ 2147483647 w 5216"/>
                <a:gd name="T37" fmla="*/ 2147483647 h 762"/>
                <a:gd name="T38" fmla="*/ 2147483647 w 5216"/>
                <a:gd name="T39" fmla="*/ 2147483647 h 762"/>
                <a:gd name="T40" fmla="*/ 2147483647 w 5216"/>
                <a:gd name="T41" fmla="*/ 2147483647 h 762"/>
                <a:gd name="T42" fmla="*/ 2147483647 w 5216"/>
                <a:gd name="T43" fmla="*/ 2147483647 h 762"/>
                <a:gd name="T44" fmla="*/ 2147483647 w 5216"/>
                <a:gd name="T45" fmla="*/ 2147483647 h 762"/>
                <a:gd name="T46" fmla="*/ 2147483647 w 5216"/>
                <a:gd name="T47" fmla="*/ 2147483647 h 762"/>
                <a:gd name="T48" fmla="*/ 2147483647 w 5216"/>
                <a:gd name="T49" fmla="*/ 2147483647 h 762"/>
                <a:gd name="T50" fmla="*/ 2147483647 w 5216"/>
                <a:gd name="T51" fmla="*/ 2147483647 h 762"/>
                <a:gd name="T52" fmla="*/ 2147483647 w 5216"/>
                <a:gd name="T53" fmla="*/ 2147483647 h 762"/>
                <a:gd name="T54" fmla="*/ 2147483647 w 5216"/>
                <a:gd name="T55" fmla="*/ 2147483647 h 762"/>
                <a:gd name="T56" fmla="*/ 2147483647 w 5216"/>
                <a:gd name="T57" fmla="*/ 2147483647 h 762"/>
                <a:gd name="T58" fmla="*/ 2147483647 w 5216"/>
                <a:gd name="T59" fmla="*/ 2147483647 h 762"/>
                <a:gd name="T60" fmla="*/ 2147483647 w 5216"/>
                <a:gd name="T61" fmla="*/ 2147483647 h 762"/>
                <a:gd name="T62" fmla="*/ 2147483647 w 5216"/>
                <a:gd name="T63" fmla="*/ 2147483647 h 762"/>
                <a:gd name="T64" fmla="*/ 2147483647 w 5216"/>
                <a:gd name="T65" fmla="*/ 2147483647 h 762"/>
                <a:gd name="T66" fmla="*/ 2147483647 w 5216"/>
                <a:gd name="T67" fmla="*/ 2147483647 h 762"/>
                <a:gd name="T68" fmla="*/ 2147483647 w 5216"/>
                <a:gd name="T69" fmla="*/ 2147483647 h 762"/>
                <a:gd name="T70" fmla="*/ 2147483647 w 5216"/>
                <a:gd name="T71" fmla="*/ 2147483647 h 762"/>
                <a:gd name="T72" fmla="*/ 0 w 5216"/>
                <a:gd name="T73" fmla="*/ 0 h 762"/>
                <a:gd name="T74" fmla="*/ 5216 w 5216"/>
                <a:gd name="T75" fmla="*/ 762 h 7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T72" t="T73" r="T74" b="T75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rgbClr val="C6E7FC">
                <a:alpha val="39999"/>
              </a:srgbClr>
            </a:solidFill>
            <a:ln w="9525" cap="flat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buClr>
                  <a:srgbClr val="000000"/>
                </a:buClr>
                <a:buSzPct val="100000"/>
                <a:buFont typeface="Times New Roman" pitchFamily="16" charset="0"/>
                <a:buNone/>
                <a:defRPr/>
              </a:pPr>
              <a:endParaRPr lang="ru-RU"/>
            </a:p>
          </p:txBody>
        </p:sp>
        <p:sp>
          <p:nvSpPr>
            <p:cNvPr id="4101" name="AutoShape 5"/>
            <p:cNvSpPr>
              <a:spLocks noChangeArrowheads="1"/>
            </p:cNvSpPr>
            <p:nvPr/>
          </p:nvSpPr>
          <p:spPr bwMode="auto">
            <a:xfrm>
              <a:off x="1337" y="1435"/>
              <a:ext cx="2581" cy="648"/>
            </a:xfrm>
            <a:custGeom>
              <a:avLst/>
              <a:gdLst>
                <a:gd name="G0" fmla="*/ 1 0 51712"/>
                <a:gd name="G1" fmla="+- 1 0 0"/>
                <a:gd name="G2" fmla="+- 1 0 0"/>
                <a:gd name="G3" fmla="+- 1 0 0"/>
                <a:gd name="G4" fmla="+- 1 0 0"/>
                <a:gd name="G5" fmla="+- 1 0 0"/>
                <a:gd name="G6" fmla="+- 1 0 0"/>
                <a:gd name="G7" fmla="+- 1 0 0"/>
                <a:gd name="G8" fmla="*/ 1 38563 22848"/>
                <a:gd name="G9" fmla="*/ 1 6295 25856"/>
                <a:gd name="G10" fmla="*/ G9 1 180"/>
                <a:gd name="G11" fmla="*/ G8 1 G10"/>
                <a:gd name="G12" fmla="*/ 1 10035 49664"/>
                <a:gd name="G13" fmla="+- 1 0 0"/>
                <a:gd name="G14" fmla="+- 1 0 0"/>
                <a:gd name="G15" fmla="+- 1 0 0"/>
                <a:gd name="G16" fmla="+- 1 0 0"/>
                <a:gd name="G17" fmla="+- 1 0 0"/>
                <a:gd name="G18" fmla="+- 1 0 0"/>
                <a:gd name="G19" fmla="*/ 1 16385 2"/>
                <a:gd name="G20" fmla="+- 1 0 0"/>
                <a:gd name="G21" fmla="+- 1 0 0"/>
                <a:gd name="G22" fmla="+- 1 0 0"/>
                <a:gd name="G23" fmla="+- 1 0 0"/>
                <a:gd name="G24" fmla="+- 1 0 0"/>
                <a:gd name="G25" fmla="+- 1 0 0"/>
                <a:gd name="G26" fmla="+- 1 0 0"/>
                <a:gd name="G27" fmla="+- 1 0 0"/>
                <a:gd name="G28" fmla="+- 32768 0 0"/>
                <a:gd name="G29" fmla="+- 32768 0 0"/>
                <a:gd name="G30" fmla="+- 1 0 0"/>
                <a:gd name="G31" fmla="+- 1 0 0"/>
                <a:gd name="G32" fmla="+- 1 0 0"/>
                <a:gd name="G33" fmla="+- 1 0 0"/>
                <a:gd name="T0" fmla="*/ 0 w 5144"/>
                <a:gd name="T1" fmla="*/ 2147483647 h 694"/>
                <a:gd name="T2" fmla="*/ 0 w 5144"/>
                <a:gd name="T3" fmla="*/ 2147483647 h 694"/>
                <a:gd name="T4" fmla="*/ 2147483647 w 5144"/>
                <a:gd name="T5" fmla="*/ 2147483647 h 694"/>
                <a:gd name="T6" fmla="*/ 2147483647 w 5144"/>
                <a:gd name="T7" fmla="*/ 2147483647 h 694"/>
                <a:gd name="T8" fmla="*/ 2147483647 w 5144"/>
                <a:gd name="T9" fmla="*/ 2147483647 h 694"/>
                <a:gd name="T10" fmla="*/ 2147483647 w 5144"/>
                <a:gd name="T11" fmla="*/ 2147483647 h 694"/>
                <a:gd name="T12" fmla="*/ 2147483647 w 5144"/>
                <a:gd name="T13" fmla="*/ 2147483647 h 694"/>
                <a:gd name="T14" fmla="*/ 2147483647 w 5144"/>
                <a:gd name="T15" fmla="*/ 2147483647 h 694"/>
                <a:gd name="T16" fmla="*/ 2147483647 w 5144"/>
                <a:gd name="T17" fmla="*/ 2147483647 h 694"/>
                <a:gd name="T18" fmla="*/ 2147483647 w 5144"/>
                <a:gd name="T19" fmla="*/ 2147483647 h 694"/>
                <a:gd name="T20" fmla="*/ 2147483647 w 5144"/>
                <a:gd name="T21" fmla="*/ 2147483647 h 694"/>
                <a:gd name="T22" fmla="*/ 2147483647 w 5144"/>
                <a:gd name="T23" fmla="*/ 2147483647 h 694"/>
                <a:gd name="T24" fmla="*/ 2147483647 w 5144"/>
                <a:gd name="T25" fmla="*/ 0 h 694"/>
                <a:gd name="T26" fmla="*/ 2147483647 w 5144"/>
                <a:gd name="T27" fmla="*/ 2147483647 h 694"/>
                <a:gd name="T28" fmla="*/ 2147483647 w 5144"/>
                <a:gd name="T29" fmla="*/ 2147483647 h 694"/>
                <a:gd name="T30" fmla="*/ 2147483647 w 5144"/>
                <a:gd name="T31" fmla="*/ 2147483647 h 694"/>
                <a:gd name="T32" fmla="*/ 2147483647 w 5144"/>
                <a:gd name="T33" fmla="*/ 2147483647 h 694"/>
                <a:gd name="T34" fmla="*/ 2147483647 w 5144"/>
                <a:gd name="T35" fmla="*/ 2147483647 h 694"/>
                <a:gd name="T36" fmla="*/ 2147483647 w 5144"/>
                <a:gd name="T37" fmla="*/ 2147483647 h 694"/>
                <a:gd name="T38" fmla="*/ 2147483647 w 5144"/>
                <a:gd name="T39" fmla="*/ 2147483647 h 694"/>
                <a:gd name="T40" fmla="*/ 2147483647 w 5144"/>
                <a:gd name="T41" fmla="*/ 2147483647 h 694"/>
                <a:gd name="T42" fmla="*/ 2147483647 w 5144"/>
                <a:gd name="T43" fmla="*/ 2147483647 h 694"/>
                <a:gd name="T44" fmla="*/ 2147483647 w 5144"/>
                <a:gd name="T45" fmla="*/ 2147483647 h 694"/>
                <a:gd name="T46" fmla="*/ 2147483647 w 5144"/>
                <a:gd name="T47" fmla="*/ 2147483647 h 694"/>
                <a:gd name="T48" fmla="*/ 2147483647 w 5144"/>
                <a:gd name="T49" fmla="*/ 2147483647 h 694"/>
                <a:gd name="T50" fmla="*/ 2147483647 w 5144"/>
                <a:gd name="T51" fmla="*/ 2147483647 h 694"/>
                <a:gd name="T52" fmla="*/ 2147483647 w 5144"/>
                <a:gd name="T53" fmla="*/ 2147483647 h 694"/>
                <a:gd name="T54" fmla="*/ 2147483647 w 5144"/>
                <a:gd name="T55" fmla="*/ 2147483647 h 694"/>
                <a:gd name="T56" fmla="*/ 2147483647 w 5144"/>
                <a:gd name="T57" fmla="*/ 2147483647 h 694"/>
                <a:gd name="T58" fmla="*/ 2147483647 w 5144"/>
                <a:gd name="T59" fmla="*/ 2147483647 h 694"/>
                <a:gd name="T60" fmla="*/ 2147483647 w 5144"/>
                <a:gd name="T61" fmla="*/ 2147483647 h 694"/>
                <a:gd name="T62" fmla="*/ 0 w 5144"/>
                <a:gd name="T63" fmla="*/ 0 h 694"/>
                <a:gd name="T64" fmla="*/ 5144 w 5144"/>
                <a:gd name="T65" fmla="*/ 694 h 6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T62" t="T63" r="T64" b="T65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9360" cap="sq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buClr>
                  <a:srgbClr val="000000"/>
                </a:buClr>
                <a:buSzPct val="100000"/>
                <a:buFont typeface="Times New Roman" pitchFamily="16" charset="0"/>
                <a:buNone/>
                <a:defRPr/>
              </a:pPr>
              <a:endParaRPr lang="ru-RU"/>
            </a:p>
          </p:txBody>
        </p:sp>
        <p:sp>
          <p:nvSpPr>
            <p:cNvPr id="4102" name="AutoShape 6"/>
            <p:cNvSpPr>
              <a:spLocks noChangeArrowheads="1"/>
            </p:cNvSpPr>
            <p:nvPr/>
          </p:nvSpPr>
          <p:spPr bwMode="auto">
            <a:xfrm>
              <a:off x="2650" y="1424"/>
              <a:ext cx="1561" cy="545"/>
            </a:xfrm>
            <a:custGeom>
              <a:avLst/>
              <a:gdLst>
                <a:gd name="G0" fmla="*/ 1 0 51712"/>
                <a:gd name="G1" fmla="+- 1 0 0"/>
                <a:gd name="G2" fmla="+- 1 0 0"/>
                <a:gd name="G3" fmla="+- 1 0 0"/>
                <a:gd name="G4" fmla="+- 1 0 0"/>
                <a:gd name="G5" fmla="+- 1 0 0"/>
                <a:gd name="G6" fmla="+- 1 0 0"/>
                <a:gd name="G7" fmla="+- 1 0 0"/>
                <a:gd name="G8" fmla="+- 1 0 0"/>
                <a:gd name="G9" fmla="+- 1 0 0"/>
                <a:gd name="G10" fmla="+- 1 0 0"/>
                <a:gd name="G11" fmla="+- 1 0 0"/>
                <a:gd name="G12" fmla="+- 1 0 0"/>
                <a:gd name="G13" fmla="+- 1 0 0"/>
                <a:gd name="G14" fmla="+- 1 0 0"/>
                <a:gd name="G15" fmla="*/ 1 28513 57600"/>
                <a:gd name="G16" fmla="+- 1 0 0"/>
                <a:gd name="G17" fmla="+- 32766 0 0"/>
                <a:gd name="G18" fmla="+- 32767 0 0"/>
                <a:gd name="G19" fmla="+- 1 0 0"/>
                <a:gd name="T0" fmla="*/ 0 w 3112"/>
                <a:gd name="T1" fmla="*/ 2147483647 h 584"/>
                <a:gd name="T2" fmla="*/ 0 w 3112"/>
                <a:gd name="T3" fmla="*/ 2147483647 h 584"/>
                <a:gd name="T4" fmla="*/ 2147483647 w 3112"/>
                <a:gd name="T5" fmla="*/ 2147483647 h 584"/>
                <a:gd name="T6" fmla="*/ 2147483647 w 3112"/>
                <a:gd name="T7" fmla="*/ 2147483647 h 584"/>
                <a:gd name="T8" fmla="*/ 2147483647 w 3112"/>
                <a:gd name="T9" fmla="*/ 2147483647 h 584"/>
                <a:gd name="T10" fmla="*/ 2147483647 w 3112"/>
                <a:gd name="T11" fmla="*/ 2147483647 h 584"/>
                <a:gd name="T12" fmla="*/ 2147483647 w 3112"/>
                <a:gd name="T13" fmla="*/ 2147483647 h 584"/>
                <a:gd name="T14" fmla="*/ 2147483647 w 3112"/>
                <a:gd name="T15" fmla="*/ 2147483647 h 584"/>
                <a:gd name="T16" fmla="*/ 2147483647 w 3112"/>
                <a:gd name="T17" fmla="*/ 2147483647 h 584"/>
                <a:gd name="T18" fmla="*/ 2147483647 w 3112"/>
                <a:gd name="T19" fmla="*/ 2147483647 h 584"/>
                <a:gd name="T20" fmla="*/ 2147483647 w 3112"/>
                <a:gd name="T21" fmla="*/ 2147483647 h 584"/>
                <a:gd name="T22" fmla="*/ 2147483647 w 3112"/>
                <a:gd name="T23" fmla="*/ 2147483647 h 584"/>
                <a:gd name="T24" fmla="*/ 2147483647 w 3112"/>
                <a:gd name="T25" fmla="*/ 2147483647 h 584"/>
                <a:gd name="T26" fmla="*/ 2147483647 w 3112"/>
                <a:gd name="T27" fmla="*/ 2147483647 h 584"/>
                <a:gd name="T28" fmla="*/ 2147483647 w 3112"/>
                <a:gd name="T29" fmla="*/ 2147483647 h 584"/>
                <a:gd name="T30" fmla="*/ 2147483647 w 3112"/>
                <a:gd name="T31" fmla="*/ 2147483647 h 584"/>
                <a:gd name="T32" fmla="*/ 2147483647 w 3112"/>
                <a:gd name="T33" fmla="*/ 2147483647 h 584"/>
                <a:gd name="T34" fmla="*/ 2147483647 w 3112"/>
                <a:gd name="T35" fmla="*/ 2147483647 h 584"/>
                <a:gd name="T36" fmla="*/ 2147483647 w 3112"/>
                <a:gd name="T37" fmla="*/ 2147483647 h 584"/>
                <a:gd name="T38" fmla="*/ 2147483647 w 3112"/>
                <a:gd name="T39" fmla="*/ 0 h 584"/>
                <a:gd name="T40" fmla="*/ 0 w 3112"/>
                <a:gd name="T41" fmla="*/ 0 h 584"/>
                <a:gd name="T42" fmla="*/ 3112 w 3112"/>
                <a:gd name="T43" fmla="*/ 584 h 5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T40" t="T41" r="T42" b="T43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9360" cap="sq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buClr>
                  <a:srgbClr val="000000"/>
                </a:buClr>
                <a:buSzPct val="100000"/>
                <a:buFont typeface="Times New Roman" pitchFamily="16" charset="0"/>
                <a:buNone/>
                <a:defRPr/>
              </a:pPr>
              <a:endParaRPr lang="ru-RU"/>
            </a:p>
          </p:txBody>
        </p:sp>
      </p:grpSp>
      <p:sp>
        <p:nvSpPr>
          <p:cNvPr id="4104" name="AutoShape 8"/>
          <p:cNvSpPr>
            <a:spLocks noChangeArrowheads="1"/>
          </p:cNvSpPr>
          <p:nvPr/>
        </p:nvSpPr>
        <p:spPr bwMode="auto">
          <a:xfrm>
            <a:off x="171450" y="304800"/>
            <a:ext cx="6523038" cy="8047038"/>
          </a:xfrm>
          <a:prstGeom prst="roundRect">
            <a:avLst>
              <a:gd name="adj" fmla="val 1273"/>
            </a:avLst>
          </a:prstGeom>
          <a:gradFill rotWithShape="0">
            <a:gsLst>
              <a:gs pos="0">
                <a:srgbClr val="0293E0"/>
              </a:gs>
              <a:gs pos="100000">
                <a:srgbClr val="83D3FE"/>
              </a:gs>
            </a:gsLst>
            <a:lin ang="5400000" scaled="1"/>
          </a:gradFill>
          <a:ln w="9525" cap="flat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endParaRPr lang="ru-RU"/>
          </a:p>
        </p:txBody>
      </p:sp>
      <p:grpSp>
        <p:nvGrpSpPr>
          <p:cNvPr id="37893" name="Group 9"/>
          <p:cNvGrpSpPr>
            <a:grpSpLocks/>
          </p:cNvGrpSpPr>
          <p:nvPr/>
        </p:nvGrpSpPr>
        <p:grpSpPr bwMode="auto">
          <a:xfrm>
            <a:off x="158750" y="7138988"/>
            <a:ext cx="6538913" cy="1771650"/>
            <a:chOff x="100" y="4497"/>
            <a:chExt cx="4119" cy="1116"/>
          </a:xfrm>
        </p:grpSpPr>
        <p:sp>
          <p:nvSpPr>
            <p:cNvPr id="4106" name="AutoShape 10"/>
            <p:cNvSpPr>
              <a:spLocks noChangeArrowheads="1"/>
            </p:cNvSpPr>
            <p:nvPr/>
          </p:nvSpPr>
          <p:spPr bwMode="auto">
            <a:xfrm>
              <a:off x="2861" y="4618"/>
              <a:ext cx="1358" cy="599"/>
            </a:xfrm>
            <a:custGeom>
              <a:avLst/>
              <a:gdLst>
                <a:gd name="G0" fmla="+- 1 0 0"/>
                <a:gd name="G1" fmla="+- 1 0 0"/>
                <a:gd name="G2" fmla="+- 1 0 0"/>
                <a:gd name="G3" fmla="+- 1 0 0"/>
                <a:gd name="G4" fmla="+- 1 0 0"/>
                <a:gd name="G5" fmla="+- 1 0 0"/>
                <a:gd name="G6" fmla="+- 1 0 0"/>
                <a:gd name="G7" fmla="+- 1 0 0"/>
                <a:gd name="G8" fmla="+- 1 0 0"/>
                <a:gd name="G9" fmla="+- 572 0 0"/>
                <a:gd name="G10" fmla="sin 55292 G9"/>
                <a:gd name="G11" fmla="+- 572 0 0"/>
                <a:gd name="G12" fmla="cos 54990 G11"/>
                <a:gd name="G13" fmla="+- G10 0 G12"/>
                <a:gd name="G14" fmla="*/ G13 65535 1"/>
                <a:gd name="G15" fmla="+- G14 10800 0"/>
                <a:gd name="G16" fmla="+- 1 0 0"/>
                <a:gd name="G17" fmla="+- 1 0 0"/>
                <a:gd name="G18" fmla="+- 1 0 0"/>
                <a:gd name="G19" fmla="+- 636 0 0"/>
                <a:gd name="G20" fmla="+- 1 0 0"/>
                <a:gd name="G21" fmla="+- 1 0 0"/>
                <a:gd name="G22" fmla="+- 1 0 0"/>
                <a:gd name="G23" fmla="+- 1 0 0"/>
                <a:gd name="G24" fmla="+- 1 0 0"/>
                <a:gd name="G25" fmla="+- 1 0 0"/>
                <a:gd name="G26" fmla="+- 1 0 0"/>
                <a:gd name="G27" fmla="+- 1 0 0"/>
                <a:gd name="G28" fmla="+- 1 0 0"/>
                <a:gd name="G29" fmla="+- 1 0 0"/>
                <a:gd name="G30" fmla="+- 1 0 0"/>
                <a:gd name="G31" fmla="+- 1 0 0"/>
                <a:gd name="G32" fmla="*/ 1 16385 2"/>
                <a:gd name="G33" fmla="+- 1 0 0"/>
                <a:gd name="G34" fmla="+- 1 0 0"/>
                <a:gd name="G35" fmla="+- 1 0 0"/>
                <a:gd name="G36" fmla="+- 1 0 0"/>
                <a:gd name="G37" fmla="+- 1 0 0"/>
                <a:gd name="G38" fmla="+- 1 0 0"/>
                <a:gd name="G39" fmla="+- 1 0 0"/>
                <a:gd name="G40" fmla="+- 1 0 0"/>
                <a:gd name="G41" fmla="+- 1 0 0"/>
                <a:gd name="G42" fmla="+- 1 0 0"/>
                <a:gd name="G43" fmla="+- 1 0 0"/>
                <a:gd name="G44" fmla="+- 1 0 0"/>
                <a:gd name="G45" fmla="+- 1 0 0"/>
                <a:gd name="G46" fmla="*/ 1 59207 25856"/>
                <a:gd name="G47" fmla="*/ 1 6295 25856"/>
                <a:gd name="G48" fmla="*/ G47 1 180"/>
                <a:gd name="G49" fmla="*/ G46 1 G48"/>
                <a:gd name="G50" fmla="+- 32766 0 0"/>
                <a:gd name="G51" fmla="+- 32767 0 0"/>
                <a:gd name="G52" fmla="+- 1 0 0"/>
                <a:gd name="G53" fmla="+- 1 0 0"/>
                <a:gd name="G54" fmla="+- 1 0 0"/>
                <a:gd name="G55" fmla="+- 1 0 0"/>
                <a:gd name="G56" fmla="+- 1 0 0"/>
                <a:gd name="G57" fmla="+- 1 0 0"/>
                <a:gd name="G58" fmla="+- 1 0 0"/>
                <a:gd name="G59" fmla="+- 1 0 0"/>
                <a:gd name="T0" fmla="*/ 2147483647 w 2706"/>
                <a:gd name="T1" fmla="*/ 0 h 640"/>
                <a:gd name="T2" fmla="*/ 2147483647 w 2706"/>
                <a:gd name="T3" fmla="*/ 0 h 640"/>
                <a:gd name="T4" fmla="*/ 2147483647 w 2706"/>
                <a:gd name="T5" fmla="*/ 2147483647 h 640"/>
                <a:gd name="T6" fmla="*/ 2147483647 w 2706"/>
                <a:gd name="T7" fmla="*/ 2147483647 h 640"/>
                <a:gd name="T8" fmla="*/ 2147483647 w 2706"/>
                <a:gd name="T9" fmla="*/ 2147483647 h 640"/>
                <a:gd name="T10" fmla="*/ 2147483647 w 2706"/>
                <a:gd name="T11" fmla="*/ 2147483647 h 640"/>
                <a:gd name="T12" fmla="*/ 2147483647 w 2706"/>
                <a:gd name="T13" fmla="*/ 2147483647 h 640"/>
                <a:gd name="T14" fmla="*/ 2147483647 w 2706"/>
                <a:gd name="T15" fmla="*/ 2147483647 h 640"/>
                <a:gd name="T16" fmla="*/ 2147483647 w 2706"/>
                <a:gd name="T17" fmla="*/ 2147483647 h 640"/>
                <a:gd name="T18" fmla="*/ 2147483647 w 2706"/>
                <a:gd name="T19" fmla="*/ 2147483647 h 640"/>
                <a:gd name="T20" fmla="*/ 2147483647 w 2706"/>
                <a:gd name="T21" fmla="*/ 2147483647 h 640"/>
                <a:gd name="T22" fmla="*/ 2147483647 w 2706"/>
                <a:gd name="T23" fmla="*/ 2147483647 h 640"/>
                <a:gd name="T24" fmla="*/ 2147483647 w 2706"/>
                <a:gd name="T25" fmla="*/ 2147483647 h 640"/>
                <a:gd name="T26" fmla="*/ 2147483647 w 2706"/>
                <a:gd name="T27" fmla="*/ 2147483647 h 640"/>
                <a:gd name="T28" fmla="*/ 2147483647 w 2706"/>
                <a:gd name="T29" fmla="*/ 2147483647 h 640"/>
                <a:gd name="T30" fmla="*/ 2147483647 w 2706"/>
                <a:gd name="T31" fmla="*/ 2147483647 h 640"/>
                <a:gd name="T32" fmla="*/ 2147483647 w 2706"/>
                <a:gd name="T33" fmla="*/ 2147483647 h 640"/>
                <a:gd name="T34" fmla="*/ 2147483647 w 2706"/>
                <a:gd name="T35" fmla="*/ 2147483647 h 640"/>
                <a:gd name="T36" fmla="*/ 0 w 2706"/>
                <a:gd name="T37" fmla="*/ 2147483647 h 640"/>
                <a:gd name="T38" fmla="*/ 0 w 2706"/>
                <a:gd name="T39" fmla="*/ 2147483647 h 640"/>
                <a:gd name="T40" fmla="*/ 2147483647 w 2706"/>
                <a:gd name="T41" fmla="*/ 2147483647 h 640"/>
                <a:gd name="T42" fmla="*/ 2147483647 w 2706"/>
                <a:gd name="T43" fmla="*/ 2147483647 h 640"/>
                <a:gd name="T44" fmla="*/ 2147483647 w 2706"/>
                <a:gd name="T45" fmla="*/ 2147483647 h 640"/>
                <a:gd name="T46" fmla="*/ 2147483647 w 2706"/>
                <a:gd name="T47" fmla="*/ 2147483647 h 640"/>
                <a:gd name="T48" fmla="*/ 2147483647 w 2706"/>
                <a:gd name="T49" fmla="*/ 2147483647 h 640"/>
                <a:gd name="T50" fmla="*/ 2147483647 w 2706"/>
                <a:gd name="T51" fmla="*/ 2147483647 h 640"/>
                <a:gd name="T52" fmla="*/ 2147483647 w 2706"/>
                <a:gd name="T53" fmla="*/ 2147483647 h 640"/>
                <a:gd name="T54" fmla="*/ 2147483647 w 2706"/>
                <a:gd name="T55" fmla="*/ 2147483647 h 640"/>
                <a:gd name="T56" fmla="*/ 2147483647 w 2706"/>
                <a:gd name="T57" fmla="*/ 2147483647 h 640"/>
                <a:gd name="T58" fmla="*/ 2147483647 w 2706"/>
                <a:gd name="T59" fmla="*/ 2147483647 h 640"/>
                <a:gd name="T60" fmla="*/ 2147483647 w 2706"/>
                <a:gd name="T61" fmla="*/ 2147483647 h 640"/>
                <a:gd name="T62" fmla="*/ 2147483647 w 2706"/>
                <a:gd name="T63" fmla="*/ 2147483647 h 640"/>
                <a:gd name="T64" fmla="*/ 2147483647 w 2706"/>
                <a:gd name="T65" fmla="*/ 2147483647 h 640"/>
                <a:gd name="T66" fmla="*/ 2147483647 w 2706"/>
                <a:gd name="T67" fmla="*/ 2147483647 h 640"/>
                <a:gd name="T68" fmla="*/ 2147483647 w 2706"/>
                <a:gd name="T69" fmla="*/ 2147483647 h 640"/>
                <a:gd name="T70" fmla="*/ 2147483647 w 2706"/>
                <a:gd name="T71" fmla="*/ 2147483647 h 640"/>
                <a:gd name="T72" fmla="*/ 2147483647 w 2706"/>
                <a:gd name="T73" fmla="*/ 2147483647 h 640"/>
                <a:gd name="T74" fmla="*/ 2147483647 w 2706"/>
                <a:gd name="T75" fmla="*/ 2147483647 h 640"/>
                <a:gd name="T76" fmla="*/ 2147483647 w 2706"/>
                <a:gd name="T77" fmla="*/ 2147483647 h 640"/>
                <a:gd name="T78" fmla="*/ 2147483647 w 2706"/>
                <a:gd name="T79" fmla="*/ 2147483647 h 640"/>
                <a:gd name="T80" fmla="*/ 2147483647 w 2706"/>
                <a:gd name="T81" fmla="*/ 2147483647 h 640"/>
                <a:gd name="T82" fmla="*/ 2147483647 w 2706"/>
                <a:gd name="T83" fmla="*/ 2147483647 h 640"/>
                <a:gd name="T84" fmla="*/ 2147483647 w 2706"/>
                <a:gd name="T85" fmla="*/ 2147483647 h 640"/>
                <a:gd name="T86" fmla="*/ 2147483647 w 2706"/>
                <a:gd name="T87" fmla="*/ 2147483647 h 640"/>
                <a:gd name="T88" fmla="*/ 2147483647 w 2706"/>
                <a:gd name="T89" fmla="*/ 2147483647 h 640"/>
                <a:gd name="T90" fmla="*/ 2147483647 w 2706"/>
                <a:gd name="T91" fmla="*/ 2147483647 h 640"/>
                <a:gd name="T92" fmla="*/ 2147483647 w 2706"/>
                <a:gd name="T93" fmla="*/ 2147483647 h 640"/>
                <a:gd name="T94" fmla="*/ 2147483647 w 2706"/>
                <a:gd name="T95" fmla="*/ 2147483647 h 640"/>
                <a:gd name="T96" fmla="*/ 2147483647 w 2706"/>
                <a:gd name="T97" fmla="*/ 2147483647 h 640"/>
                <a:gd name="T98" fmla="*/ 2147483647 w 2706"/>
                <a:gd name="T99" fmla="*/ 2147483647 h 640"/>
                <a:gd name="T100" fmla="*/ 2147483647 w 2706"/>
                <a:gd name="T101" fmla="*/ 2147483647 h 640"/>
                <a:gd name="T102" fmla="*/ 2147483647 w 2706"/>
                <a:gd name="T103" fmla="*/ 2147483647 h 640"/>
                <a:gd name="T104" fmla="*/ 2147483647 w 2706"/>
                <a:gd name="T105" fmla="*/ 2147483647 h 640"/>
                <a:gd name="T106" fmla="*/ 2147483647 w 2706"/>
                <a:gd name="T107" fmla="*/ 0 h 640"/>
                <a:gd name="T108" fmla="*/ 2147483647 w 2706"/>
                <a:gd name="T109" fmla="*/ 0 h 640"/>
                <a:gd name="T110" fmla="*/ 2147483647 w 2706"/>
                <a:gd name="T111" fmla="*/ 0 h 640"/>
                <a:gd name="T112" fmla="*/ 2147483647 w 2706"/>
                <a:gd name="T113" fmla="*/ 0 h 640"/>
                <a:gd name="T114" fmla="*/ 0 w 2706"/>
                <a:gd name="T115" fmla="*/ 0 h 640"/>
                <a:gd name="T116" fmla="*/ 2706 w 2706"/>
                <a:gd name="T117" fmla="*/ 640 h 6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T114" t="T115" r="T116" b="T117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rgbClr val="C6E7FC">
                <a:alpha val="28999"/>
              </a:srgbClr>
            </a:solidFill>
            <a:ln w="9525" cap="flat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buClr>
                  <a:srgbClr val="000000"/>
                </a:buClr>
                <a:buSzPct val="100000"/>
                <a:buFont typeface="Times New Roman" pitchFamily="16" charset="0"/>
                <a:buNone/>
                <a:defRPr/>
              </a:pPr>
              <a:endParaRPr lang="ru-RU"/>
            </a:p>
          </p:txBody>
        </p:sp>
        <p:sp>
          <p:nvSpPr>
            <p:cNvPr id="4107" name="AutoShape 11"/>
            <p:cNvSpPr>
              <a:spLocks noChangeArrowheads="1"/>
            </p:cNvSpPr>
            <p:nvPr/>
          </p:nvSpPr>
          <p:spPr bwMode="auto">
            <a:xfrm>
              <a:off x="1239" y="4512"/>
              <a:ext cx="2621" cy="711"/>
            </a:xfrm>
            <a:custGeom>
              <a:avLst/>
              <a:gdLst>
                <a:gd name="G0" fmla="+- 1 0 0"/>
                <a:gd name="G1" fmla="+- 1 0 0"/>
                <a:gd name="G2" fmla="+- 610 0 0"/>
                <a:gd name="G3" fmla="sin 55388 G2"/>
                <a:gd name="G4" fmla="+- 610 0 0"/>
                <a:gd name="G5" fmla="cos 59214 G4"/>
                <a:gd name="G6" fmla="+- G3 0 G5"/>
                <a:gd name="G7" fmla="*/ G6 65535 1"/>
                <a:gd name="G8" fmla="+- G7 10800 0"/>
                <a:gd name="G9" fmla="+- 1 0 0"/>
                <a:gd name="G10" fmla="+- 1 0 0"/>
                <a:gd name="G11" fmla="+- 266 0 0"/>
                <a:gd name="G12" fmla="sin 55032 G11"/>
                <a:gd name="G13" fmla="+- 266 0 0"/>
                <a:gd name="G14" fmla="cos 57548 G13"/>
                <a:gd name="G15" fmla="+- G12 0 G14"/>
                <a:gd name="G16" fmla="*/ G15 65535 1"/>
                <a:gd name="G17" fmla="+- G16 10800 0"/>
                <a:gd name="G18" fmla="+- 1 0 0"/>
                <a:gd name="G19" fmla="+- 1 0 0"/>
                <a:gd name="G20" fmla="+- 1 0 0"/>
                <a:gd name="G21" fmla="+- 1 0 0"/>
                <a:gd name="G22" fmla="+- 1 0 0"/>
                <a:gd name="G23" fmla="+- 1 0 0"/>
                <a:gd name="G24" fmla="+- 1 0 0"/>
                <a:gd name="G25" fmla="+- 1 0 0"/>
                <a:gd name="G26" fmla="+- 1 0 0"/>
                <a:gd name="G27" fmla="+- 1 0 0"/>
                <a:gd name="G28" fmla="+- 1 0 0"/>
                <a:gd name="G29" fmla="+- 1 0 0"/>
                <a:gd name="G30" fmla="+- 1 0 0"/>
                <a:gd name="G31" fmla="+- 1 0 0"/>
                <a:gd name="G32" fmla="+- 1 0 0"/>
                <a:gd name="G33" fmla="+- 1 0 0"/>
                <a:gd name="G34" fmla="+- 1 0 0"/>
                <a:gd name="G35" fmla="+- 1 0 0"/>
                <a:gd name="G36" fmla="+- 1 0 0"/>
                <a:gd name="G37" fmla="+- 1 0 0"/>
                <a:gd name="G38" fmla="+- 1 0 0"/>
                <a:gd name="G39" fmla="+- 1 0 0"/>
                <a:gd name="G40" fmla="+- 1 0 0"/>
                <a:gd name="G41" fmla="+- 1 0 0"/>
                <a:gd name="G42" fmla="+- 1 0 0"/>
                <a:gd name="G43" fmla="+- 1 0 0"/>
                <a:gd name="G44" fmla="+- 1 0 0"/>
                <a:gd name="G45" fmla="+- 1 0 0"/>
                <a:gd name="G46" fmla="+- 1 0 0"/>
                <a:gd name="G47" fmla="*/ 1 16385 2"/>
                <a:gd name="G48" fmla="+- 1 0 0"/>
                <a:gd name="G49" fmla="+- 1 0 0"/>
                <a:gd name="G50" fmla="+- 1 0 0"/>
                <a:gd name="G51" fmla="+- 1 0 0"/>
                <a:gd name="G52" fmla="+- 1 0 0"/>
                <a:gd name="G53" fmla="+- 1 0 0"/>
                <a:gd name="G54" fmla="+- 1 0 0"/>
                <a:gd name="G55" fmla="+- 1 0 0"/>
                <a:gd name="G56" fmla="+- 1 0 0"/>
                <a:gd name="G57" fmla="+- 1 0 0"/>
                <a:gd name="G58" fmla="+- 1 0 0"/>
                <a:gd name="G59" fmla="+- 1 0 0"/>
                <a:gd name="G60" fmla="+- 1 0 0"/>
                <a:gd name="G61" fmla="+- 1 0 0"/>
                <a:gd name="G62" fmla="+- 1 0 0"/>
                <a:gd name="G63" fmla="+- 1 0 0"/>
                <a:gd name="G64" fmla="*/ 1 51565 51712"/>
                <a:gd name="G65" fmla="+- 1 0 0"/>
                <a:gd name="G66" fmla="+- 1 0 0"/>
                <a:gd name="G67" fmla="+- 1 0 0"/>
                <a:gd name="G68" fmla="+- 1 0 0"/>
                <a:gd name="G69" fmla="+- 1 0 0"/>
                <a:gd name="G70" fmla="+- 1 0 0"/>
                <a:gd name="G71" fmla="+- 1 0 0"/>
                <a:gd name="G72" fmla="+- 1 0 0"/>
                <a:gd name="G73" fmla="+- 1 0 0"/>
                <a:gd name="G74" fmla="+- 1 0 0"/>
                <a:gd name="G75" fmla="+- 1 0 0"/>
                <a:gd name="G76" fmla="+- 1 0 0"/>
                <a:gd name="G77" fmla="+- 1 0 0"/>
                <a:gd name="G78" fmla="+- 1 0 0"/>
                <a:gd name="G79" fmla="+- 1 0 0"/>
                <a:gd name="G80" fmla="+- 1 0 0"/>
                <a:gd name="T0" fmla="*/ 2147483647 w 5216"/>
                <a:gd name="T1" fmla="*/ 2147483647 h 762"/>
                <a:gd name="T2" fmla="*/ 2147483647 w 5216"/>
                <a:gd name="T3" fmla="*/ 2147483647 h 762"/>
                <a:gd name="T4" fmla="*/ 2147483647 w 5216"/>
                <a:gd name="T5" fmla="*/ 2147483647 h 762"/>
                <a:gd name="T6" fmla="*/ 2147483647 w 5216"/>
                <a:gd name="T7" fmla="*/ 2147483647 h 762"/>
                <a:gd name="T8" fmla="*/ 2147483647 w 5216"/>
                <a:gd name="T9" fmla="*/ 2147483647 h 762"/>
                <a:gd name="T10" fmla="*/ 2147483647 w 5216"/>
                <a:gd name="T11" fmla="*/ 2147483647 h 762"/>
                <a:gd name="T12" fmla="*/ 2147483647 w 5216"/>
                <a:gd name="T13" fmla="*/ 2147483647 h 762"/>
                <a:gd name="T14" fmla="*/ 2147483647 w 5216"/>
                <a:gd name="T15" fmla="*/ 2147483647 h 762"/>
                <a:gd name="T16" fmla="*/ 2147483647 w 5216"/>
                <a:gd name="T17" fmla="*/ 2147483647 h 762"/>
                <a:gd name="T18" fmla="*/ 2147483647 w 5216"/>
                <a:gd name="T19" fmla="*/ 2147483647 h 762"/>
                <a:gd name="T20" fmla="*/ 2147483647 w 5216"/>
                <a:gd name="T21" fmla="*/ 2147483647 h 762"/>
                <a:gd name="T22" fmla="*/ 2147483647 w 5216"/>
                <a:gd name="T23" fmla="*/ 2147483647 h 762"/>
                <a:gd name="T24" fmla="*/ 2147483647 w 5216"/>
                <a:gd name="T25" fmla="*/ 2147483647 h 762"/>
                <a:gd name="T26" fmla="*/ 2147483647 w 5216"/>
                <a:gd name="T27" fmla="*/ 0 h 762"/>
                <a:gd name="T28" fmla="*/ 2147483647 w 5216"/>
                <a:gd name="T29" fmla="*/ 2147483647 h 762"/>
                <a:gd name="T30" fmla="*/ 2147483647 w 5216"/>
                <a:gd name="T31" fmla="*/ 2147483647 h 762"/>
                <a:gd name="T32" fmla="*/ 0 w 5216"/>
                <a:gd name="T33" fmla="*/ 2147483647 h 762"/>
                <a:gd name="T34" fmla="*/ 2147483647 w 5216"/>
                <a:gd name="T35" fmla="*/ 2147483647 h 762"/>
                <a:gd name="T36" fmla="*/ 2147483647 w 5216"/>
                <a:gd name="T37" fmla="*/ 2147483647 h 762"/>
                <a:gd name="T38" fmla="*/ 2147483647 w 5216"/>
                <a:gd name="T39" fmla="*/ 2147483647 h 762"/>
                <a:gd name="T40" fmla="*/ 2147483647 w 5216"/>
                <a:gd name="T41" fmla="*/ 2147483647 h 762"/>
                <a:gd name="T42" fmla="*/ 2147483647 w 5216"/>
                <a:gd name="T43" fmla="*/ 2147483647 h 762"/>
                <a:gd name="T44" fmla="*/ 2147483647 w 5216"/>
                <a:gd name="T45" fmla="*/ 2147483647 h 762"/>
                <a:gd name="T46" fmla="*/ 2147483647 w 5216"/>
                <a:gd name="T47" fmla="*/ 2147483647 h 762"/>
                <a:gd name="T48" fmla="*/ 2147483647 w 5216"/>
                <a:gd name="T49" fmla="*/ 2147483647 h 762"/>
                <a:gd name="T50" fmla="*/ 2147483647 w 5216"/>
                <a:gd name="T51" fmla="*/ 2147483647 h 762"/>
                <a:gd name="T52" fmla="*/ 2147483647 w 5216"/>
                <a:gd name="T53" fmla="*/ 2147483647 h 762"/>
                <a:gd name="T54" fmla="*/ 2147483647 w 5216"/>
                <a:gd name="T55" fmla="*/ 2147483647 h 762"/>
                <a:gd name="T56" fmla="*/ 2147483647 w 5216"/>
                <a:gd name="T57" fmla="*/ 2147483647 h 762"/>
                <a:gd name="T58" fmla="*/ 2147483647 w 5216"/>
                <a:gd name="T59" fmla="*/ 2147483647 h 762"/>
                <a:gd name="T60" fmla="*/ 2147483647 w 5216"/>
                <a:gd name="T61" fmla="*/ 2147483647 h 762"/>
                <a:gd name="T62" fmla="*/ 2147483647 w 5216"/>
                <a:gd name="T63" fmla="*/ 2147483647 h 762"/>
                <a:gd name="T64" fmla="*/ 2147483647 w 5216"/>
                <a:gd name="T65" fmla="*/ 2147483647 h 762"/>
                <a:gd name="T66" fmla="*/ 2147483647 w 5216"/>
                <a:gd name="T67" fmla="*/ 2147483647 h 762"/>
                <a:gd name="T68" fmla="*/ 2147483647 w 5216"/>
                <a:gd name="T69" fmla="*/ 2147483647 h 762"/>
                <a:gd name="T70" fmla="*/ 2147483647 w 5216"/>
                <a:gd name="T71" fmla="*/ 2147483647 h 762"/>
                <a:gd name="T72" fmla="*/ 0 w 5216"/>
                <a:gd name="T73" fmla="*/ 0 h 762"/>
                <a:gd name="T74" fmla="*/ 5216 w 5216"/>
                <a:gd name="T75" fmla="*/ 762 h 7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T72" t="T73" r="T74" b="T75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rgbClr val="C6E7FC">
                <a:alpha val="39999"/>
              </a:srgbClr>
            </a:solidFill>
            <a:ln w="9525" cap="flat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buClr>
                  <a:srgbClr val="000000"/>
                </a:buClr>
                <a:buSzPct val="100000"/>
                <a:buFont typeface="Times New Roman" pitchFamily="16" charset="0"/>
                <a:buNone/>
                <a:defRPr/>
              </a:pPr>
              <a:endParaRPr lang="ru-RU"/>
            </a:p>
          </p:txBody>
        </p:sp>
        <p:sp>
          <p:nvSpPr>
            <p:cNvPr id="4108" name="AutoShape 12"/>
            <p:cNvSpPr>
              <a:spLocks noChangeArrowheads="1"/>
            </p:cNvSpPr>
            <p:nvPr/>
          </p:nvSpPr>
          <p:spPr bwMode="auto">
            <a:xfrm>
              <a:off x="1338" y="4521"/>
              <a:ext cx="2584" cy="649"/>
            </a:xfrm>
            <a:custGeom>
              <a:avLst/>
              <a:gdLst>
                <a:gd name="G0" fmla="*/ 1 0 51712"/>
                <a:gd name="G1" fmla="+- 1 0 0"/>
                <a:gd name="G2" fmla="+- 1 0 0"/>
                <a:gd name="G3" fmla="+- 1 0 0"/>
                <a:gd name="G4" fmla="+- 1 0 0"/>
                <a:gd name="G5" fmla="+- 1 0 0"/>
                <a:gd name="G6" fmla="+- 1 0 0"/>
                <a:gd name="G7" fmla="+- 1 0 0"/>
                <a:gd name="G8" fmla="*/ 1 38563 22848"/>
                <a:gd name="G9" fmla="*/ 1 6295 25856"/>
                <a:gd name="G10" fmla="*/ G9 1 180"/>
                <a:gd name="G11" fmla="*/ G8 1 G10"/>
                <a:gd name="G12" fmla="*/ 1 10035 49664"/>
                <a:gd name="G13" fmla="+- 1 0 0"/>
                <a:gd name="G14" fmla="+- 1 0 0"/>
                <a:gd name="G15" fmla="+- 1 0 0"/>
                <a:gd name="G16" fmla="+- 1 0 0"/>
                <a:gd name="G17" fmla="+- 1 0 0"/>
                <a:gd name="G18" fmla="+- 1 0 0"/>
                <a:gd name="G19" fmla="*/ 1 16385 2"/>
                <a:gd name="G20" fmla="+- 1 0 0"/>
                <a:gd name="G21" fmla="+- 1 0 0"/>
                <a:gd name="G22" fmla="+- 1 0 0"/>
                <a:gd name="G23" fmla="+- 1 0 0"/>
                <a:gd name="G24" fmla="+- 1 0 0"/>
                <a:gd name="G25" fmla="+- 1 0 0"/>
                <a:gd name="G26" fmla="+- 1 0 0"/>
                <a:gd name="G27" fmla="+- 1 0 0"/>
                <a:gd name="G28" fmla="+- 32768 0 0"/>
                <a:gd name="G29" fmla="+- 32768 0 0"/>
                <a:gd name="G30" fmla="+- 1 0 0"/>
                <a:gd name="G31" fmla="+- 1 0 0"/>
                <a:gd name="G32" fmla="+- 1 0 0"/>
                <a:gd name="G33" fmla="+- 1 0 0"/>
                <a:gd name="T0" fmla="*/ 0 w 5144"/>
                <a:gd name="T1" fmla="*/ 2147483647 h 694"/>
                <a:gd name="T2" fmla="*/ 0 w 5144"/>
                <a:gd name="T3" fmla="*/ 2147483647 h 694"/>
                <a:gd name="T4" fmla="*/ 2147483647 w 5144"/>
                <a:gd name="T5" fmla="*/ 2147483647 h 694"/>
                <a:gd name="T6" fmla="*/ 2147483647 w 5144"/>
                <a:gd name="T7" fmla="*/ 2147483647 h 694"/>
                <a:gd name="T8" fmla="*/ 2147483647 w 5144"/>
                <a:gd name="T9" fmla="*/ 2147483647 h 694"/>
                <a:gd name="T10" fmla="*/ 2147483647 w 5144"/>
                <a:gd name="T11" fmla="*/ 2147483647 h 694"/>
                <a:gd name="T12" fmla="*/ 2147483647 w 5144"/>
                <a:gd name="T13" fmla="*/ 2147483647 h 694"/>
                <a:gd name="T14" fmla="*/ 2147483647 w 5144"/>
                <a:gd name="T15" fmla="*/ 2147483647 h 694"/>
                <a:gd name="T16" fmla="*/ 2147483647 w 5144"/>
                <a:gd name="T17" fmla="*/ 2147483647 h 694"/>
                <a:gd name="T18" fmla="*/ 2147483647 w 5144"/>
                <a:gd name="T19" fmla="*/ 2147483647 h 694"/>
                <a:gd name="T20" fmla="*/ 2147483647 w 5144"/>
                <a:gd name="T21" fmla="*/ 2147483647 h 694"/>
                <a:gd name="T22" fmla="*/ 2147483647 w 5144"/>
                <a:gd name="T23" fmla="*/ 2147483647 h 694"/>
                <a:gd name="T24" fmla="*/ 2147483647 w 5144"/>
                <a:gd name="T25" fmla="*/ 0 h 694"/>
                <a:gd name="T26" fmla="*/ 2147483647 w 5144"/>
                <a:gd name="T27" fmla="*/ 2147483647 h 694"/>
                <a:gd name="T28" fmla="*/ 2147483647 w 5144"/>
                <a:gd name="T29" fmla="*/ 2147483647 h 694"/>
                <a:gd name="T30" fmla="*/ 2147483647 w 5144"/>
                <a:gd name="T31" fmla="*/ 2147483647 h 694"/>
                <a:gd name="T32" fmla="*/ 2147483647 w 5144"/>
                <a:gd name="T33" fmla="*/ 2147483647 h 694"/>
                <a:gd name="T34" fmla="*/ 2147483647 w 5144"/>
                <a:gd name="T35" fmla="*/ 2147483647 h 694"/>
                <a:gd name="T36" fmla="*/ 2147483647 w 5144"/>
                <a:gd name="T37" fmla="*/ 2147483647 h 694"/>
                <a:gd name="T38" fmla="*/ 2147483647 w 5144"/>
                <a:gd name="T39" fmla="*/ 2147483647 h 694"/>
                <a:gd name="T40" fmla="*/ 2147483647 w 5144"/>
                <a:gd name="T41" fmla="*/ 2147483647 h 694"/>
                <a:gd name="T42" fmla="*/ 2147483647 w 5144"/>
                <a:gd name="T43" fmla="*/ 2147483647 h 694"/>
                <a:gd name="T44" fmla="*/ 2147483647 w 5144"/>
                <a:gd name="T45" fmla="*/ 2147483647 h 694"/>
                <a:gd name="T46" fmla="*/ 2147483647 w 5144"/>
                <a:gd name="T47" fmla="*/ 2147483647 h 694"/>
                <a:gd name="T48" fmla="*/ 2147483647 w 5144"/>
                <a:gd name="T49" fmla="*/ 2147483647 h 694"/>
                <a:gd name="T50" fmla="*/ 2147483647 w 5144"/>
                <a:gd name="T51" fmla="*/ 2147483647 h 694"/>
                <a:gd name="T52" fmla="*/ 2147483647 w 5144"/>
                <a:gd name="T53" fmla="*/ 2147483647 h 694"/>
                <a:gd name="T54" fmla="*/ 2147483647 w 5144"/>
                <a:gd name="T55" fmla="*/ 2147483647 h 694"/>
                <a:gd name="T56" fmla="*/ 2147483647 w 5144"/>
                <a:gd name="T57" fmla="*/ 2147483647 h 694"/>
                <a:gd name="T58" fmla="*/ 2147483647 w 5144"/>
                <a:gd name="T59" fmla="*/ 2147483647 h 694"/>
                <a:gd name="T60" fmla="*/ 2147483647 w 5144"/>
                <a:gd name="T61" fmla="*/ 2147483647 h 694"/>
                <a:gd name="T62" fmla="*/ 0 w 5144"/>
                <a:gd name="T63" fmla="*/ 0 h 694"/>
                <a:gd name="T64" fmla="*/ 5144 w 5144"/>
                <a:gd name="T65" fmla="*/ 694 h 6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T62" t="T63" r="T64" b="T65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9360" cap="sq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buClr>
                  <a:srgbClr val="000000"/>
                </a:buClr>
                <a:buSzPct val="100000"/>
                <a:buFont typeface="Times New Roman" pitchFamily="16" charset="0"/>
                <a:buNone/>
                <a:defRPr/>
              </a:pPr>
              <a:endParaRPr lang="ru-RU"/>
            </a:p>
          </p:txBody>
        </p:sp>
        <p:sp>
          <p:nvSpPr>
            <p:cNvPr id="4109" name="AutoShape 13"/>
            <p:cNvSpPr>
              <a:spLocks noChangeArrowheads="1"/>
            </p:cNvSpPr>
            <p:nvPr/>
          </p:nvSpPr>
          <p:spPr bwMode="auto">
            <a:xfrm>
              <a:off x="2654" y="4510"/>
              <a:ext cx="1562" cy="545"/>
            </a:xfrm>
            <a:custGeom>
              <a:avLst/>
              <a:gdLst>
                <a:gd name="G0" fmla="*/ 1 0 51712"/>
                <a:gd name="G1" fmla="+- 1 0 0"/>
                <a:gd name="G2" fmla="+- 1 0 0"/>
                <a:gd name="G3" fmla="+- 1 0 0"/>
                <a:gd name="G4" fmla="+- 1 0 0"/>
                <a:gd name="G5" fmla="+- 1 0 0"/>
                <a:gd name="G6" fmla="+- 1 0 0"/>
                <a:gd name="G7" fmla="+- 1 0 0"/>
                <a:gd name="G8" fmla="+- 1 0 0"/>
                <a:gd name="G9" fmla="+- 1 0 0"/>
                <a:gd name="G10" fmla="+- 1 0 0"/>
                <a:gd name="G11" fmla="+- 1 0 0"/>
                <a:gd name="G12" fmla="+- 1 0 0"/>
                <a:gd name="G13" fmla="+- 1 0 0"/>
                <a:gd name="G14" fmla="+- 1 0 0"/>
                <a:gd name="G15" fmla="*/ 1 28513 57600"/>
                <a:gd name="G16" fmla="+- 1 0 0"/>
                <a:gd name="G17" fmla="+- 32766 0 0"/>
                <a:gd name="G18" fmla="+- 32767 0 0"/>
                <a:gd name="G19" fmla="+- 1 0 0"/>
                <a:gd name="T0" fmla="*/ 0 w 3112"/>
                <a:gd name="T1" fmla="*/ 2147483647 h 584"/>
                <a:gd name="T2" fmla="*/ 0 w 3112"/>
                <a:gd name="T3" fmla="*/ 2147483647 h 584"/>
                <a:gd name="T4" fmla="*/ 2147483647 w 3112"/>
                <a:gd name="T5" fmla="*/ 2147483647 h 584"/>
                <a:gd name="T6" fmla="*/ 2147483647 w 3112"/>
                <a:gd name="T7" fmla="*/ 2147483647 h 584"/>
                <a:gd name="T8" fmla="*/ 2147483647 w 3112"/>
                <a:gd name="T9" fmla="*/ 2147483647 h 584"/>
                <a:gd name="T10" fmla="*/ 2147483647 w 3112"/>
                <a:gd name="T11" fmla="*/ 2147483647 h 584"/>
                <a:gd name="T12" fmla="*/ 2147483647 w 3112"/>
                <a:gd name="T13" fmla="*/ 2147483647 h 584"/>
                <a:gd name="T14" fmla="*/ 2147483647 w 3112"/>
                <a:gd name="T15" fmla="*/ 2147483647 h 584"/>
                <a:gd name="T16" fmla="*/ 2147483647 w 3112"/>
                <a:gd name="T17" fmla="*/ 2147483647 h 584"/>
                <a:gd name="T18" fmla="*/ 2147483647 w 3112"/>
                <a:gd name="T19" fmla="*/ 2147483647 h 584"/>
                <a:gd name="T20" fmla="*/ 2147483647 w 3112"/>
                <a:gd name="T21" fmla="*/ 2147483647 h 584"/>
                <a:gd name="T22" fmla="*/ 2147483647 w 3112"/>
                <a:gd name="T23" fmla="*/ 2147483647 h 584"/>
                <a:gd name="T24" fmla="*/ 2147483647 w 3112"/>
                <a:gd name="T25" fmla="*/ 2147483647 h 584"/>
                <a:gd name="T26" fmla="*/ 2147483647 w 3112"/>
                <a:gd name="T27" fmla="*/ 2147483647 h 584"/>
                <a:gd name="T28" fmla="*/ 2147483647 w 3112"/>
                <a:gd name="T29" fmla="*/ 2147483647 h 584"/>
                <a:gd name="T30" fmla="*/ 2147483647 w 3112"/>
                <a:gd name="T31" fmla="*/ 2147483647 h 584"/>
                <a:gd name="T32" fmla="*/ 2147483647 w 3112"/>
                <a:gd name="T33" fmla="*/ 2147483647 h 584"/>
                <a:gd name="T34" fmla="*/ 2147483647 w 3112"/>
                <a:gd name="T35" fmla="*/ 2147483647 h 584"/>
                <a:gd name="T36" fmla="*/ 2147483647 w 3112"/>
                <a:gd name="T37" fmla="*/ 2147483647 h 584"/>
                <a:gd name="T38" fmla="*/ 2147483647 w 3112"/>
                <a:gd name="T39" fmla="*/ 0 h 584"/>
                <a:gd name="T40" fmla="*/ 0 w 3112"/>
                <a:gd name="T41" fmla="*/ 0 h 584"/>
                <a:gd name="T42" fmla="*/ 3112 w 3112"/>
                <a:gd name="T43" fmla="*/ 584 h 5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T40" t="T41" r="T42" b="T43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9360" cap="sq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buClr>
                  <a:srgbClr val="000000"/>
                </a:buClr>
                <a:buSzPct val="100000"/>
                <a:buFont typeface="Times New Roman" pitchFamily="16" charset="0"/>
                <a:buNone/>
                <a:defRPr/>
              </a:pPr>
              <a:endParaRPr lang="ru-RU"/>
            </a:p>
          </p:txBody>
        </p:sp>
      </p:grpSp>
      <p:sp>
        <p:nvSpPr>
          <p:cNvPr id="37894" name="Rectangle 15"/>
          <p:cNvSpPr>
            <a:spLocks noGrp="1" noChangeArrowheads="1"/>
          </p:cNvSpPr>
          <p:nvPr>
            <p:ph type="title"/>
          </p:nvPr>
        </p:nvSpPr>
        <p:spPr bwMode="auto">
          <a:xfrm>
            <a:off x="342900" y="450850"/>
            <a:ext cx="6169025" cy="16668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Для правки текста заголовка щёлкните мышью</a:t>
            </a:r>
          </a:p>
        </p:txBody>
      </p:sp>
      <p:sp>
        <p:nvSpPr>
          <p:cNvPr id="37895" name="Rectangle 16"/>
          <p:cNvSpPr>
            <a:spLocks noGrp="1" noChangeArrowheads="1"/>
          </p:cNvSpPr>
          <p:nvPr>
            <p:ph type="body" idx="1"/>
          </p:nvPr>
        </p:nvSpPr>
        <p:spPr bwMode="auto">
          <a:xfrm>
            <a:off x="654050" y="3567113"/>
            <a:ext cx="5553075" cy="45974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Для правки структуры щёлкните мышью</a:t>
            </a:r>
          </a:p>
          <a:p>
            <a:pPr lvl="1"/>
            <a:r>
              <a:rPr lang="en-GB" smtClean="0"/>
              <a:t>Второй уровень структуры</a:t>
            </a:r>
          </a:p>
          <a:p>
            <a:pPr lvl="2"/>
            <a:r>
              <a:rPr lang="en-GB" smtClean="0"/>
              <a:t>Третий уровень структуры</a:t>
            </a:r>
          </a:p>
          <a:p>
            <a:pPr lvl="3"/>
            <a:r>
              <a:rPr lang="en-GB" smtClean="0"/>
              <a:t>Четвёртый уровень структуры</a:t>
            </a:r>
          </a:p>
          <a:p>
            <a:pPr lvl="4"/>
            <a:r>
              <a:rPr lang="en-GB" smtClean="0"/>
              <a:t>Пятый уровень структуры</a:t>
            </a:r>
          </a:p>
          <a:p>
            <a:pPr lvl="4"/>
            <a:r>
              <a:rPr lang="en-GB" smtClean="0"/>
              <a:t>Шестой уровень структуры</a:t>
            </a:r>
          </a:p>
          <a:p>
            <a:pPr lvl="4"/>
            <a:r>
              <a:rPr lang="en-GB" smtClean="0"/>
              <a:t>Седьмой уровень структуры</a:t>
            </a:r>
          </a:p>
        </p:txBody>
      </p:sp>
      <p:sp>
        <p:nvSpPr>
          <p:cNvPr id="4113" name="Rectangle 17"/>
          <p:cNvSpPr>
            <a:spLocks noGrp="1" noChangeArrowheads="1"/>
          </p:cNvSpPr>
          <p:nvPr>
            <p:ph type="dt"/>
          </p:nvPr>
        </p:nvSpPr>
        <p:spPr bwMode="auto">
          <a:xfrm>
            <a:off x="3873500" y="8332788"/>
            <a:ext cx="2836863" cy="484187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>
            <a:lvl1pPr algn="r">
              <a:buClrTx/>
              <a:buSzPct val="100000"/>
              <a:buFontTx/>
              <a:buNone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000">
                <a:solidFill>
                  <a:srgbClr val="073E87"/>
                </a:solidFill>
                <a:latin typeface="+mn-lt"/>
                <a:cs typeface="Tahoma" charset="0"/>
              </a:defRPr>
            </a:lvl1pPr>
          </a:lstStyle>
          <a:p>
            <a:pPr>
              <a:defRPr/>
            </a:pPr>
            <a:fld id="{E63956F6-ED91-43A8-8A1F-D503E48529B4}" type="datetime1">
              <a:rPr lang="ru-RU"/>
              <a:pPr>
                <a:defRPr/>
              </a:pPr>
              <a:t>12.09.2016</a:t>
            </a:fld>
            <a:endParaRPr lang="ru-RU"/>
          </a:p>
        </p:txBody>
      </p:sp>
      <p:sp>
        <p:nvSpPr>
          <p:cNvPr id="4114" name="Text Box 18"/>
          <p:cNvSpPr txBox="1">
            <a:spLocks noChangeArrowheads="1"/>
          </p:cNvSpPr>
          <p:nvPr/>
        </p:nvSpPr>
        <p:spPr bwMode="auto">
          <a:xfrm>
            <a:off x="146050" y="8332788"/>
            <a:ext cx="2838450" cy="487362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endParaRPr lang="ru-RU"/>
          </a:p>
        </p:txBody>
      </p:sp>
      <p:sp>
        <p:nvSpPr>
          <p:cNvPr id="4115" name="Rectangle 19"/>
          <p:cNvSpPr>
            <a:spLocks noGrp="1" noChangeArrowheads="1"/>
          </p:cNvSpPr>
          <p:nvPr>
            <p:ph type="sldNum"/>
          </p:nvPr>
        </p:nvSpPr>
        <p:spPr bwMode="auto">
          <a:xfrm>
            <a:off x="2994025" y="8332788"/>
            <a:ext cx="868363" cy="484187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>
            <a:lvl1pPr algn="ctr">
              <a:buClrTx/>
              <a:buSzPct val="100000"/>
              <a:buFontTx/>
              <a:buNone/>
              <a:tabLst>
                <a:tab pos="449263" algn="l"/>
              </a:tabLst>
              <a:defRPr sz="1000">
                <a:solidFill>
                  <a:srgbClr val="073E87"/>
                </a:solidFill>
                <a:latin typeface="+mn-lt"/>
                <a:cs typeface="Tahoma" charset="0"/>
              </a:defRPr>
            </a:lvl1pPr>
          </a:lstStyle>
          <a:p>
            <a:pPr>
              <a:defRPr/>
            </a:pPr>
            <a:fld id="{D3FF37CF-98A9-4F29-9129-46599D49F60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37" r:id="rId1"/>
    <p:sldLayoutId id="2147483838" r:id="rId2"/>
    <p:sldLayoutId id="2147483839" r:id="rId3"/>
    <p:sldLayoutId id="2147483840" r:id="rId4"/>
    <p:sldLayoutId id="2147483841" r:id="rId5"/>
    <p:sldLayoutId id="2147483842" r:id="rId6"/>
    <p:sldLayoutId id="2147483843" r:id="rId7"/>
    <p:sldLayoutId id="2147483844" r:id="rId8"/>
    <p:sldLayoutId id="2147483845" r:id="rId9"/>
    <p:sldLayoutId id="2147483846" r:id="rId10"/>
    <p:sldLayoutId id="2147483847" r:id="rId11"/>
  </p:sldLayoutIdLst>
  <p:hf sldNum="0" hdr="0" ftr="0"/>
  <p:txStyles>
    <p:titleStyle>
      <a:lvl1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FFFFFF"/>
          </a:solidFill>
          <a:latin typeface="+mj-lt"/>
          <a:ea typeface="+mj-ea"/>
          <a:cs typeface="+mj-cs"/>
        </a:defRPr>
      </a:lvl1pPr>
      <a:lvl2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FFFFFF"/>
          </a:solidFill>
          <a:latin typeface="Candara" pitchFamily="32" charset="0"/>
          <a:cs typeface="Lucida Sans Unicode" charset="0"/>
        </a:defRPr>
      </a:lvl2pPr>
      <a:lvl3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FFFFFF"/>
          </a:solidFill>
          <a:latin typeface="Candara" pitchFamily="32" charset="0"/>
          <a:cs typeface="Lucida Sans Unicode" charset="0"/>
        </a:defRPr>
      </a:lvl3pPr>
      <a:lvl4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FFFFFF"/>
          </a:solidFill>
          <a:latin typeface="Candara" pitchFamily="32" charset="0"/>
          <a:cs typeface="Lucida Sans Unicode" charset="0"/>
        </a:defRPr>
      </a:lvl4pPr>
      <a:lvl5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FFFFFF"/>
          </a:solidFill>
          <a:latin typeface="Candara" pitchFamily="32" charset="0"/>
          <a:cs typeface="Lucida Sans Unicode" charset="0"/>
        </a:defRPr>
      </a:lvl5pPr>
      <a:lvl6pPr marL="25146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FFFFFF"/>
          </a:solidFill>
          <a:latin typeface="Candara" pitchFamily="32" charset="0"/>
          <a:cs typeface="Lucida Sans Unicode" charset="0"/>
        </a:defRPr>
      </a:lvl6pPr>
      <a:lvl7pPr marL="29718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FFFFFF"/>
          </a:solidFill>
          <a:latin typeface="Candara" pitchFamily="32" charset="0"/>
          <a:cs typeface="Lucida Sans Unicode" charset="0"/>
        </a:defRPr>
      </a:lvl7pPr>
      <a:lvl8pPr marL="34290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FFFFFF"/>
          </a:solidFill>
          <a:latin typeface="Candara" pitchFamily="32" charset="0"/>
          <a:cs typeface="Lucida Sans Unicode" charset="0"/>
        </a:defRPr>
      </a:lvl8pPr>
      <a:lvl9pPr marL="38862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FFFFFF"/>
          </a:solidFill>
          <a:latin typeface="Candara" pitchFamily="32" charset="0"/>
          <a:cs typeface="Lucida Sans Unicode" charset="0"/>
        </a:defRPr>
      </a:lvl9pPr>
    </p:titleStyle>
    <p:bodyStyle>
      <a:lvl1pPr marL="342900" indent="-342900" algn="l" defTabSz="449263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buChar char="•"/>
        <a:defRPr sz="2400">
          <a:solidFill>
            <a:srgbClr val="073E87"/>
          </a:solidFill>
          <a:latin typeface="+mn-lt"/>
          <a:ea typeface="+mn-ea"/>
          <a:cs typeface="+mn-cs"/>
        </a:defRPr>
      </a:lvl1pPr>
      <a:lvl2pPr marL="742950" indent="-285750" algn="l" defTabSz="449263" rtl="0" eaLnBrk="0" fontAlgn="base" hangingPunct="0">
        <a:spcBef>
          <a:spcPts val="55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buChar char="–"/>
        <a:defRPr sz="2200">
          <a:solidFill>
            <a:srgbClr val="073E87"/>
          </a:solidFill>
          <a:latin typeface="+mn-lt"/>
          <a:cs typeface="+mn-cs"/>
        </a:defRPr>
      </a:lvl2pPr>
      <a:lvl3pPr marL="11430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buChar char="•"/>
        <a:defRPr sz="2000">
          <a:solidFill>
            <a:srgbClr val="073E87"/>
          </a:solidFill>
          <a:latin typeface="+mn-lt"/>
          <a:cs typeface="+mn-cs"/>
        </a:defRPr>
      </a:lvl3pPr>
      <a:lvl4pPr marL="16002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buChar char="–"/>
        <a:defRPr sz="2000">
          <a:solidFill>
            <a:srgbClr val="073E87"/>
          </a:solidFill>
          <a:latin typeface="+mn-lt"/>
          <a:cs typeface="+mn-cs"/>
        </a:defRPr>
      </a:lvl4pPr>
      <a:lvl5pPr marL="2057400" indent="-228600" algn="l" defTabSz="449263" rtl="0" eaLnBrk="0" fontAlgn="base" hangingPunct="0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buChar char="»"/>
        <a:defRPr sz="1600">
          <a:solidFill>
            <a:srgbClr val="073E87"/>
          </a:solidFill>
          <a:latin typeface="+mn-lt"/>
          <a:cs typeface="+mn-cs"/>
        </a:defRPr>
      </a:lvl5pPr>
      <a:lvl6pPr marL="2514600" indent="-228600" algn="l" defTabSz="449263" rtl="0" eaLnBrk="0" fontAlgn="base" hangingPunct="0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73E87"/>
          </a:solidFill>
          <a:latin typeface="+mn-lt"/>
          <a:cs typeface="+mn-cs"/>
        </a:defRPr>
      </a:lvl6pPr>
      <a:lvl7pPr marL="2971800" indent="-228600" algn="l" defTabSz="449263" rtl="0" eaLnBrk="0" fontAlgn="base" hangingPunct="0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73E87"/>
          </a:solidFill>
          <a:latin typeface="+mn-lt"/>
          <a:cs typeface="+mn-cs"/>
        </a:defRPr>
      </a:lvl7pPr>
      <a:lvl8pPr marL="3429000" indent="-228600" algn="l" defTabSz="449263" rtl="0" eaLnBrk="0" fontAlgn="base" hangingPunct="0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73E87"/>
          </a:solidFill>
          <a:latin typeface="+mn-lt"/>
          <a:cs typeface="+mn-cs"/>
        </a:defRPr>
      </a:lvl8pPr>
      <a:lvl9pPr marL="3886200" indent="-228600" algn="l" defTabSz="449263" rtl="0" eaLnBrk="0" fontAlgn="base" hangingPunct="0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73E87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AutoShape 1"/>
          <p:cNvSpPr>
            <a:spLocks noChangeArrowheads="1"/>
          </p:cNvSpPr>
          <p:nvPr/>
        </p:nvSpPr>
        <p:spPr bwMode="auto">
          <a:xfrm>
            <a:off x="171450" y="304800"/>
            <a:ext cx="6523038" cy="3290888"/>
          </a:xfrm>
          <a:prstGeom prst="roundRect">
            <a:avLst>
              <a:gd name="adj" fmla="val 3361"/>
            </a:avLst>
          </a:prstGeom>
          <a:gradFill rotWithShape="0">
            <a:gsLst>
              <a:gs pos="0">
                <a:srgbClr val="0293E0"/>
              </a:gs>
              <a:gs pos="100000">
                <a:srgbClr val="83D3FE"/>
              </a:gs>
            </a:gsLst>
            <a:lin ang="5400000" scaled="1"/>
          </a:gradFill>
          <a:ln w="9525" cap="flat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endParaRPr lang="ru-RU"/>
          </a:p>
        </p:txBody>
      </p:sp>
      <p:grpSp>
        <p:nvGrpSpPr>
          <p:cNvPr id="50179" name="Group 2"/>
          <p:cNvGrpSpPr>
            <a:grpSpLocks/>
          </p:cNvGrpSpPr>
          <p:nvPr/>
        </p:nvGrpSpPr>
        <p:grpSpPr bwMode="auto">
          <a:xfrm>
            <a:off x="158750" y="2239963"/>
            <a:ext cx="6538913" cy="1770062"/>
            <a:chOff x="100" y="1411"/>
            <a:chExt cx="4119" cy="1115"/>
          </a:xfrm>
        </p:grpSpPr>
        <p:sp>
          <p:nvSpPr>
            <p:cNvPr id="5123" name="AutoShape 3"/>
            <p:cNvSpPr>
              <a:spLocks noChangeArrowheads="1"/>
            </p:cNvSpPr>
            <p:nvPr/>
          </p:nvSpPr>
          <p:spPr bwMode="auto">
            <a:xfrm>
              <a:off x="2857" y="1532"/>
              <a:ext cx="1357" cy="598"/>
            </a:xfrm>
            <a:custGeom>
              <a:avLst/>
              <a:gdLst>
                <a:gd name="G0" fmla="+- 1 0 0"/>
                <a:gd name="G1" fmla="+- 1 0 0"/>
                <a:gd name="G2" fmla="+- 1 0 0"/>
                <a:gd name="G3" fmla="+- 1 0 0"/>
                <a:gd name="G4" fmla="+- 1 0 0"/>
                <a:gd name="G5" fmla="+- 1 0 0"/>
                <a:gd name="G6" fmla="+- 1 0 0"/>
                <a:gd name="G7" fmla="+- 1 0 0"/>
                <a:gd name="G8" fmla="+- 1 0 0"/>
                <a:gd name="G9" fmla="+- 572 0 0"/>
                <a:gd name="G10" fmla="sin 55292 G9"/>
                <a:gd name="G11" fmla="+- 572 0 0"/>
                <a:gd name="G12" fmla="cos 54990 G11"/>
                <a:gd name="G13" fmla="+- G10 0 G12"/>
                <a:gd name="G14" fmla="*/ G13 65535 1"/>
                <a:gd name="G15" fmla="+- G14 10800 0"/>
                <a:gd name="G16" fmla="+- 1 0 0"/>
                <a:gd name="G17" fmla="+- 1 0 0"/>
                <a:gd name="G18" fmla="+- 1 0 0"/>
                <a:gd name="G19" fmla="+- 636 0 0"/>
                <a:gd name="G20" fmla="+- 1 0 0"/>
                <a:gd name="G21" fmla="+- 1 0 0"/>
                <a:gd name="G22" fmla="+- 1 0 0"/>
                <a:gd name="G23" fmla="+- 1 0 0"/>
                <a:gd name="G24" fmla="+- 1 0 0"/>
                <a:gd name="G25" fmla="+- 1 0 0"/>
                <a:gd name="G26" fmla="+- 1 0 0"/>
                <a:gd name="G27" fmla="+- 1 0 0"/>
                <a:gd name="G28" fmla="+- 1 0 0"/>
                <a:gd name="G29" fmla="+- 1 0 0"/>
                <a:gd name="G30" fmla="+- 1 0 0"/>
                <a:gd name="G31" fmla="+- 1 0 0"/>
                <a:gd name="G32" fmla="*/ 1 16385 2"/>
                <a:gd name="G33" fmla="+- 1 0 0"/>
                <a:gd name="G34" fmla="+- 1 0 0"/>
                <a:gd name="G35" fmla="+- 1 0 0"/>
                <a:gd name="G36" fmla="+- 1 0 0"/>
                <a:gd name="G37" fmla="+- 1 0 0"/>
                <a:gd name="G38" fmla="+- 1 0 0"/>
                <a:gd name="G39" fmla="+- 1 0 0"/>
                <a:gd name="G40" fmla="+- 1 0 0"/>
                <a:gd name="G41" fmla="+- 1 0 0"/>
                <a:gd name="G42" fmla="+- 1 0 0"/>
                <a:gd name="G43" fmla="+- 1 0 0"/>
                <a:gd name="G44" fmla="+- 1 0 0"/>
                <a:gd name="G45" fmla="+- 1 0 0"/>
                <a:gd name="G46" fmla="*/ 1 59207 25856"/>
                <a:gd name="G47" fmla="*/ 1 6295 25856"/>
                <a:gd name="G48" fmla="*/ G47 1 180"/>
                <a:gd name="G49" fmla="*/ G46 1 G48"/>
                <a:gd name="G50" fmla="+- 32766 0 0"/>
                <a:gd name="G51" fmla="+- 32767 0 0"/>
                <a:gd name="G52" fmla="+- 1 0 0"/>
                <a:gd name="G53" fmla="+- 1 0 0"/>
                <a:gd name="G54" fmla="+- 1 0 0"/>
                <a:gd name="G55" fmla="+- 1 0 0"/>
                <a:gd name="G56" fmla="+- 1 0 0"/>
                <a:gd name="G57" fmla="+- 1 0 0"/>
                <a:gd name="G58" fmla="+- 1 0 0"/>
                <a:gd name="G59" fmla="+- 1 0 0"/>
                <a:gd name="T0" fmla="*/ 2147483647 w 2706"/>
                <a:gd name="T1" fmla="*/ 0 h 640"/>
                <a:gd name="T2" fmla="*/ 2147483647 w 2706"/>
                <a:gd name="T3" fmla="*/ 0 h 640"/>
                <a:gd name="T4" fmla="*/ 2147483647 w 2706"/>
                <a:gd name="T5" fmla="*/ 2147483647 h 640"/>
                <a:gd name="T6" fmla="*/ 2147483647 w 2706"/>
                <a:gd name="T7" fmla="*/ 2147483647 h 640"/>
                <a:gd name="T8" fmla="*/ 2147483647 w 2706"/>
                <a:gd name="T9" fmla="*/ 2147483647 h 640"/>
                <a:gd name="T10" fmla="*/ 2147483647 w 2706"/>
                <a:gd name="T11" fmla="*/ 2147483647 h 640"/>
                <a:gd name="T12" fmla="*/ 2147483647 w 2706"/>
                <a:gd name="T13" fmla="*/ 2147483647 h 640"/>
                <a:gd name="T14" fmla="*/ 2147483647 w 2706"/>
                <a:gd name="T15" fmla="*/ 2147483647 h 640"/>
                <a:gd name="T16" fmla="*/ 2147483647 w 2706"/>
                <a:gd name="T17" fmla="*/ 2147483647 h 640"/>
                <a:gd name="T18" fmla="*/ 2147483647 w 2706"/>
                <a:gd name="T19" fmla="*/ 2147483647 h 640"/>
                <a:gd name="T20" fmla="*/ 2147483647 w 2706"/>
                <a:gd name="T21" fmla="*/ 2147483647 h 640"/>
                <a:gd name="T22" fmla="*/ 2147483647 w 2706"/>
                <a:gd name="T23" fmla="*/ 2147483647 h 640"/>
                <a:gd name="T24" fmla="*/ 2147483647 w 2706"/>
                <a:gd name="T25" fmla="*/ 2147483647 h 640"/>
                <a:gd name="T26" fmla="*/ 2147483647 w 2706"/>
                <a:gd name="T27" fmla="*/ 2147483647 h 640"/>
                <a:gd name="T28" fmla="*/ 2147483647 w 2706"/>
                <a:gd name="T29" fmla="*/ 2147483647 h 640"/>
                <a:gd name="T30" fmla="*/ 2147483647 w 2706"/>
                <a:gd name="T31" fmla="*/ 2147483647 h 640"/>
                <a:gd name="T32" fmla="*/ 2147483647 w 2706"/>
                <a:gd name="T33" fmla="*/ 2147483647 h 640"/>
                <a:gd name="T34" fmla="*/ 2147483647 w 2706"/>
                <a:gd name="T35" fmla="*/ 2147483647 h 640"/>
                <a:gd name="T36" fmla="*/ 0 w 2706"/>
                <a:gd name="T37" fmla="*/ 2147483647 h 640"/>
                <a:gd name="T38" fmla="*/ 0 w 2706"/>
                <a:gd name="T39" fmla="*/ 2147483647 h 640"/>
                <a:gd name="T40" fmla="*/ 2147483647 w 2706"/>
                <a:gd name="T41" fmla="*/ 2147483647 h 640"/>
                <a:gd name="T42" fmla="*/ 2147483647 w 2706"/>
                <a:gd name="T43" fmla="*/ 2147483647 h 640"/>
                <a:gd name="T44" fmla="*/ 2147483647 w 2706"/>
                <a:gd name="T45" fmla="*/ 2147483647 h 640"/>
                <a:gd name="T46" fmla="*/ 2147483647 w 2706"/>
                <a:gd name="T47" fmla="*/ 2147483647 h 640"/>
                <a:gd name="T48" fmla="*/ 2147483647 w 2706"/>
                <a:gd name="T49" fmla="*/ 2147483647 h 640"/>
                <a:gd name="T50" fmla="*/ 2147483647 w 2706"/>
                <a:gd name="T51" fmla="*/ 2147483647 h 640"/>
                <a:gd name="T52" fmla="*/ 2147483647 w 2706"/>
                <a:gd name="T53" fmla="*/ 2147483647 h 640"/>
                <a:gd name="T54" fmla="*/ 2147483647 w 2706"/>
                <a:gd name="T55" fmla="*/ 2147483647 h 640"/>
                <a:gd name="T56" fmla="*/ 2147483647 w 2706"/>
                <a:gd name="T57" fmla="*/ 2147483647 h 640"/>
                <a:gd name="T58" fmla="*/ 2147483647 w 2706"/>
                <a:gd name="T59" fmla="*/ 2147483647 h 640"/>
                <a:gd name="T60" fmla="*/ 2147483647 w 2706"/>
                <a:gd name="T61" fmla="*/ 2147483647 h 640"/>
                <a:gd name="T62" fmla="*/ 2147483647 w 2706"/>
                <a:gd name="T63" fmla="*/ 2147483647 h 640"/>
                <a:gd name="T64" fmla="*/ 2147483647 w 2706"/>
                <a:gd name="T65" fmla="*/ 2147483647 h 640"/>
                <a:gd name="T66" fmla="*/ 2147483647 w 2706"/>
                <a:gd name="T67" fmla="*/ 2147483647 h 640"/>
                <a:gd name="T68" fmla="*/ 2147483647 w 2706"/>
                <a:gd name="T69" fmla="*/ 2147483647 h 640"/>
                <a:gd name="T70" fmla="*/ 2147483647 w 2706"/>
                <a:gd name="T71" fmla="*/ 2147483647 h 640"/>
                <a:gd name="T72" fmla="*/ 2147483647 w 2706"/>
                <a:gd name="T73" fmla="*/ 2147483647 h 640"/>
                <a:gd name="T74" fmla="*/ 2147483647 w 2706"/>
                <a:gd name="T75" fmla="*/ 2147483647 h 640"/>
                <a:gd name="T76" fmla="*/ 2147483647 w 2706"/>
                <a:gd name="T77" fmla="*/ 2147483647 h 640"/>
                <a:gd name="T78" fmla="*/ 2147483647 w 2706"/>
                <a:gd name="T79" fmla="*/ 2147483647 h 640"/>
                <a:gd name="T80" fmla="*/ 2147483647 w 2706"/>
                <a:gd name="T81" fmla="*/ 2147483647 h 640"/>
                <a:gd name="T82" fmla="*/ 2147483647 w 2706"/>
                <a:gd name="T83" fmla="*/ 2147483647 h 640"/>
                <a:gd name="T84" fmla="*/ 2147483647 w 2706"/>
                <a:gd name="T85" fmla="*/ 2147483647 h 640"/>
                <a:gd name="T86" fmla="*/ 2147483647 w 2706"/>
                <a:gd name="T87" fmla="*/ 2147483647 h 640"/>
                <a:gd name="T88" fmla="*/ 2147483647 w 2706"/>
                <a:gd name="T89" fmla="*/ 2147483647 h 640"/>
                <a:gd name="T90" fmla="*/ 2147483647 w 2706"/>
                <a:gd name="T91" fmla="*/ 2147483647 h 640"/>
                <a:gd name="T92" fmla="*/ 2147483647 w 2706"/>
                <a:gd name="T93" fmla="*/ 2147483647 h 640"/>
                <a:gd name="T94" fmla="*/ 2147483647 w 2706"/>
                <a:gd name="T95" fmla="*/ 2147483647 h 640"/>
                <a:gd name="T96" fmla="*/ 2147483647 w 2706"/>
                <a:gd name="T97" fmla="*/ 2147483647 h 640"/>
                <a:gd name="T98" fmla="*/ 2147483647 w 2706"/>
                <a:gd name="T99" fmla="*/ 2147483647 h 640"/>
                <a:gd name="T100" fmla="*/ 2147483647 w 2706"/>
                <a:gd name="T101" fmla="*/ 2147483647 h 640"/>
                <a:gd name="T102" fmla="*/ 2147483647 w 2706"/>
                <a:gd name="T103" fmla="*/ 2147483647 h 640"/>
                <a:gd name="T104" fmla="*/ 2147483647 w 2706"/>
                <a:gd name="T105" fmla="*/ 2147483647 h 640"/>
                <a:gd name="T106" fmla="*/ 2147483647 w 2706"/>
                <a:gd name="T107" fmla="*/ 0 h 640"/>
                <a:gd name="T108" fmla="*/ 2147483647 w 2706"/>
                <a:gd name="T109" fmla="*/ 0 h 640"/>
                <a:gd name="T110" fmla="*/ 2147483647 w 2706"/>
                <a:gd name="T111" fmla="*/ 0 h 640"/>
                <a:gd name="T112" fmla="*/ 2147483647 w 2706"/>
                <a:gd name="T113" fmla="*/ 0 h 640"/>
                <a:gd name="T114" fmla="*/ 0 w 2706"/>
                <a:gd name="T115" fmla="*/ 0 h 640"/>
                <a:gd name="T116" fmla="*/ 2706 w 2706"/>
                <a:gd name="T117" fmla="*/ 640 h 6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T114" t="T115" r="T116" b="T117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rgbClr val="C6E7FC">
                <a:alpha val="28999"/>
              </a:srgbClr>
            </a:solidFill>
            <a:ln w="9525" cap="flat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buClr>
                  <a:srgbClr val="000000"/>
                </a:buClr>
                <a:buSzPct val="100000"/>
                <a:buFont typeface="Times New Roman" pitchFamily="16" charset="0"/>
                <a:buNone/>
                <a:defRPr/>
              </a:pPr>
              <a:endParaRPr lang="ru-RU"/>
            </a:p>
          </p:txBody>
        </p:sp>
        <p:sp>
          <p:nvSpPr>
            <p:cNvPr id="5124" name="AutoShape 4"/>
            <p:cNvSpPr>
              <a:spLocks noChangeArrowheads="1"/>
            </p:cNvSpPr>
            <p:nvPr/>
          </p:nvSpPr>
          <p:spPr bwMode="auto">
            <a:xfrm>
              <a:off x="1238" y="1426"/>
              <a:ext cx="2617" cy="711"/>
            </a:xfrm>
            <a:custGeom>
              <a:avLst/>
              <a:gdLst>
                <a:gd name="G0" fmla="+- 1 0 0"/>
                <a:gd name="G1" fmla="+- 1 0 0"/>
                <a:gd name="G2" fmla="+- 610 0 0"/>
                <a:gd name="G3" fmla="sin 55388 G2"/>
                <a:gd name="G4" fmla="+- 610 0 0"/>
                <a:gd name="G5" fmla="cos 59214 G4"/>
                <a:gd name="G6" fmla="+- G3 0 G5"/>
                <a:gd name="G7" fmla="*/ G6 65535 1"/>
                <a:gd name="G8" fmla="+- G7 10800 0"/>
                <a:gd name="G9" fmla="+- 1 0 0"/>
                <a:gd name="G10" fmla="+- 1 0 0"/>
                <a:gd name="G11" fmla="+- 266 0 0"/>
                <a:gd name="G12" fmla="sin 55032 G11"/>
                <a:gd name="G13" fmla="+- 266 0 0"/>
                <a:gd name="G14" fmla="cos 57548 G13"/>
                <a:gd name="G15" fmla="+- G12 0 G14"/>
                <a:gd name="G16" fmla="*/ G15 65535 1"/>
                <a:gd name="G17" fmla="+- G16 10800 0"/>
                <a:gd name="G18" fmla="+- 1 0 0"/>
                <a:gd name="G19" fmla="+- 1 0 0"/>
                <a:gd name="G20" fmla="+- 1 0 0"/>
                <a:gd name="G21" fmla="+- 1 0 0"/>
                <a:gd name="G22" fmla="+- 1 0 0"/>
                <a:gd name="G23" fmla="+- 1 0 0"/>
                <a:gd name="G24" fmla="+- 1 0 0"/>
                <a:gd name="G25" fmla="+- 1 0 0"/>
                <a:gd name="G26" fmla="+- 1 0 0"/>
                <a:gd name="G27" fmla="+- 1 0 0"/>
                <a:gd name="G28" fmla="+- 1 0 0"/>
                <a:gd name="G29" fmla="+- 1 0 0"/>
                <a:gd name="G30" fmla="+- 1 0 0"/>
                <a:gd name="G31" fmla="+- 1 0 0"/>
                <a:gd name="G32" fmla="+- 1 0 0"/>
                <a:gd name="G33" fmla="+- 1 0 0"/>
                <a:gd name="G34" fmla="+- 1 0 0"/>
                <a:gd name="G35" fmla="+- 1 0 0"/>
                <a:gd name="G36" fmla="+- 1 0 0"/>
                <a:gd name="G37" fmla="+- 1 0 0"/>
                <a:gd name="G38" fmla="+- 1 0 0"/>
                <a:gd name="G39" fmla="+- 1 0 0"/>
                <a:gd name="G40" fmla="+- 1 0 0"/>
                <a:gd name="G41" fmla="+- 1 0 0"/>
                <a:gd name="G42" fmla="+- 1 0 0"/>
                <a:gd name="G43" fmla="+- 1 0 0"/>
                <a:gd name="G44" fmla="+- 1 0 0"/>
                <a:gd name="G45" fmla="+- 1 0 0"/>
                <a:gd name="G46" fmla="+- 1 0 0"/>
                <a:gd name="G47" fmla="*/ 1 16385 2"/>
                <a:gd name="G48" fmla="+- 1 0 0"/>
                <a:gd name="G49" fmla="+- 1 0 0"/>
                <a:gd name="G50" fmla="+- 1 0 0"/>
                <a:gd name="G51" fmla="+- 1 0 0"/>
                <a:gd name="G52" fmla="+- 1 0 0"/>
                <a:gd name="G53" fmla="+- 1 0 0"/>
                <a:gd name="G54" fmla="+- 1 0 0"/>
                <a:gd name="G55" fmla="+- 1 0 0"/>
                <a:gd name="G56" fmla="+- 1 0 0"/>
                <a:gd name="G57" fmla="+- 1 0 0"/>
                <a:gd name="G58" fmla="+- 1 0 0"/>
                <a:gd name="G59" fmla="+- 1 0 0"/>
                <a:gd name="G60" fmla="+- 1 0 0"/>
                <a:gd name="G61" fmla="+- 1 0 0"/>
                <a:gd name="G62" fmla="+- 1 0 0"/>
                <a:gd name="G63" fmla="+- 1 0 0"/>
                <a:gd name="G64" fmla="*/ 1 51565 51712"/>
                <a:gd name="G65" fmla="+- 1 0 0"/>
                <a:gd name="G66" fmla="+- 1 0 0"/>
                <a:gd name="G67" fmla="+- 1 0 0"/>
                <a:gd name="G68" fmla="+- 1 0 0"/>
                <a:gd name="G69" fmla="+- 1 0 0"/>
                <a:gd name="G70" fmla="+- 1 0 0"/>
                <a:gd name="G71" fmla="+- 1 0 0"/>
                <a:gd name="G72" fmla="+- 1 0 0"/>
                <a:gd name="G73" fmla="+- 1 0 0"/>
                <a:gd name="G74" fmla="+- 1 0 0"/>
                <a:gd name="G75" fmla="+- 1 0 0"/>
                <a:gd name="G76" fmla="+- 1 0 0"/>
                <a:gd name="G77" fmla="+- 1 0 0"/>
                <a:gd name="G78" fmla="+- 1 0 0"/>
                <a:gd name="G79" fmla="+- 1 0 0"/>
                <a:gd name="G80" fmla="+- 1 0 0"/>
                <a:gd name="T0" fmla="*/ 2147483647 w 5216"/>
                <a:gd name="T1" fmla="*/ 2147483647 h 762"/>
                <a:gd name="T2" fmla="*/ 2147483647 w 5216"/>
                <a:gd name="T3" fmla="*/ 2147483647 h 762"/>
                <a:gd name="T4" fmla="*/ 2147483647 w 5216"/>
                <a:gd name="T5" fmla="*/ 2147483647 h 762"/>
                <a:gd name="T6" fmla="*/ 2147483647 w 5216"/>
                <a:gd name="T7" fmla="*/ 2147483647 h 762"/>
                <a:gd name="T8" fmla="*/ 2147483647 w 5216"/>
                <a:gd name="T9" fmla="*/ 2147483647 h 762"/>
                <a:gd name="T10" fmla="*/ 2147483647 w 5216"/>
                <a:gd name="T11" fmla="*/ 2147483647 h 762"/>
                <a:gd name="T12" fmla="*/ 2147483647 w 5216"/>
                <a:gd name="T13" fmla="*/ 2147483647 h 762"/>
                <a:gd name="T14" fmla="*/ 2147483647 w 5216"/>
                <a:gd name="T15" fmla="*/ 2147483647 h 762"/>
                <a:gd name="T16" fmla="*/ 2147483647 w 5216"/>
                <a:gd name="T17" fmla="*/ 2147483647 h 762"/>
                <a:gd name="T18" fmla="*/ 2147483647 w 5216"/>
                <a:gd name="T19" fmla="*/ 2147483647 h 762"/>
                <a:gd name="T20" fmla="*/ 2147483647 w 5216"/>
                <a:gd name="T21" fmla="*/ 2147483647 h 762"/>
                <a:gd name="T22" fmla="*/ 2147483647 w 5216"/>
                <a:gd name="T23" fmla="*/ 2147483647 h 762"/>
                <a:gd name="T24" fmla="*/ 2147483647 w 5216"/>
                <a:gd name="T25" fmla="*/ 2147483647 h 762"/>
                <a:gd name="T26" fmla="*/ 2147483647 w 5216"/>
                <a:gd name="T27" fmla="*/ 0 h 762"/>
                <a:gd name="T28" fmla="*/ 2147483647 w 5216"/>
                <a:gd name="T29" fmla="*/ 2147483647 h 762"/>
                <a:gd name="T30" fmla="*/ 2147483647 w 5216"/>
                <a:gd name="T31" fmla="*/ 2147483647 h 762"/>
                <a:gd name="T32" fmla="*/ 0 w 5216"/>
                <a:gd name="T33" fmla="*/ 2147483647 h 762"/>
                <a:gd name="T34" fmla="*/ 2147483647 w 5216"/>
                <a:gd name="T35" fmla="*/ 2147483647 h 762"/>
                <a:gd name="T36" fmla="*/ 2147483647 w 5216"/>
                <a:gd name="T37" fmla="*/ 2147483647 h 762"/>
                <a:gd name="T38" fmla="*/ 2147483647 w 5216"/>
                <a:gd name="T39" fmla="*/ 2147483647 h 762"/>
                <a:gd name="T40" fmla="*/ 2147483647 w 5216"/>
                <a:gd name="T41" fmla="*/ 2147483647 h 762"/>
                <a:gd name="T42" fmla="*/ 2147483647 w 5216"/>
                <a:gd name="T43" fmla="*/ 2147483647 h 762"/>
                <a:gd name="T44" fmla="*/ 2147483647 w 5216"/>
                <a:gd name="T45" fmla="*/ 2147483647 h 762"/>
                <a:gd name="T46" fmla="*/ 2147483647 w 5216"/>
                <a:gd name="T47" fmla="*/ 2147483647 h 762"/>
                <a:gd name="T48" fmla="*/ 2147483647 w 5216"/>
                <a:gd name="T49" fmla="*/ 2147483647 h 762"/>
                <a:gd name="T50" fmla="*/ 2147483647 w 5216"/>
                <a:gd name="T51" fmla="*/ 2147483647 h 762"/>
                <a:gd name="T52" fmla="*/ 2147483647 w 5216"/>
                <a:gd name="T53" fmla="*/ 2147483647 h 762"/>
                <a:gd name="T54" fmla="*/ 2147483647 w 5216"/>
                <a:gd name="T55" fmla="*/ 2147483647 h 762"/>
                <a:gd name="T56" fmla="*/ 2147483647 w 5216"/>
                <a:gd name="T57" fmla="*/ 2147483647 h 762"/>
                <a:gd name="T58" fmla="*/ 2147483647 w 5216"/>
                <a:gd name="T59" fmla="*/ 2147483647 h 762"/>
                <a:gd name="T60" fmla="*/ 2147483647 w 5216"/>
                <a:gd name="T61" fmla="*/ 2147483647 h 762"/>
                <a:gd name="T62" fmla="*/ 2147483647 w 5216"/>
                <a:gd name="T63" fmla="*/ 2147483647 h 762"/>
                <a:gd name="T64" fmla="*/ 2147483647 w 5216"/>
                <a:gd name="T65" fmla="*/ 2147483647 h 762"/>
                <a:gd name="T66" fmla="*/ 2147483647 w 5216"/>
                <a:gd name="T67" fmla="*/ 2147483647 h 762"/>
                <a:gd name="T68" fmla="*/ 2147483647 w 5216"/>
                <a:gd name="T69" fmla="*/ 2147483647 h 762"/>
                <a:gd name="T70" fmla="*/ 2147483647 w 5216"/>
                <a:gd name="T71" fmla="*/ 2147483647 h 762"/>
                <a:gd name="T72" fmla="*/ 0 w 5216"/>
                <a:gd name="T73" fmla="*/ 0 h 762"/>
                <a:gd name="T74" fmla="*/ 5216 w 5216"/>
                <a:gd name="T75" fmla="*/ 762 h 7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T72" t="T73" r="T74" b="T75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rgbClr val="C6E7FC">
                <a:alpha val="39999"/>
              </a:srgbClr>
            </a:solidFill>
            <a:ln w="9525" cap="flat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buClr>
                  <a:srgbClr val="000000"/>
                </a:buClr>
                <a:buSzPct val="100000"/>
                <a:buFont typeface="Times New Roman" pitchFamily="16" charset="0"/>
                <a:buNone/>
                <a:defRPr/>
              </a:pPr>
              <a:endParaRPr lang="ru-RU"/>
            </a:p>
          </p:txBody>
        </p:sp>
        <p:sp>
          <p:nvSpPr>
            <p:cNvPr id="5125" name="AutoShape 5"/>
            <p:cNvSpPr>
              <a:spLocks noChangeArrowheads="1"/>
            </p:cNvSpPr>
            <p:nvPr/>
          </p:nvSpPr>
          <p:spPr bwMode="auto">
            <a:xfrm>
              <a:off x="1337" y="1435"/>
              <a:ext cx="2581" cy="648"/>
            </a:xfrm>
            <a:custGeom>
              <a:avLst/>
              <a:gdLst>
                <a:gd name="G0" fmla="*/ 1 0 51712"/>
                <a:gd name="G1" fmla="+- 1 0 0"/>
                <a:gd name="G2" fmla="+- 1 0 0"/>
                <a:gd name="G3" fmla="+- 1 0 0"/>
                <a:gd name="G4" fmla="+- 1 0 0"/>
                <a:gd name="G5" fmla="+- 1 0 0"/>
                <a:gd name="G6" fmla="+- 1 0 0"/>
                <a:gd name="G7" fmla="+- 1 0 0"/>
                <a:gd name="G8" fmla="*/ 1 38563 22848"/>
                <a:gd name="G9" fmla="*/ 1 6295 25856"/>
                <a:gd name="G10" fmla="*/ G9 1 180"/>
                <a:gd name="G11" fmla="*/ G8 1 G10"/>
                <a:gd name="G12" fmla="*/ 1 10035 49664"/>
                <a:gd name="G13" fmla="+- 1 0 0"/>
                <a:gd name="G14" fmla="+- 1 0 0"/>
                <a:gd name="G15" fmla="+- 1 0 0"/>
                <a:gd name="G16" fmla="+- 1 0 0"/>
                <a:gd name="G17" fmla="+- 1 0 0"/>
                <a:gd name="G18" fmla="+- 1 0 0"/>
                <a:gd name="G19" fmla="*/ 1 16385 2"/>
                <a:gd name="G20" fmla="+- 1 0 0"/>
                <a:gd name="G21" fmla="+- 1 0 0"/>
                <a:gd name="G22" fmla="+- 1 0 0"/>
                <a:gd name="G23" fmla="+- 1 0 0"/>
                <a:gd name="G24" fmla="+- 1 0 0"/>
                <a:gd name="G25" fmla="+- 1 0 0"/>
                <a:gd name="G26" fmla="+- 1 0 0"/>
                <a:gd name="G27" fmla="+- 1 0 0"/>
                <a:gd name="G28" fmla="+- 32768 0 0"/>
                <a:gd name="G29" fmla="+- 32768 0 0"/>
                <a:gd name="G30" fmla="+- 1 0 0"/>
                <a:gd name="G31" fmla="+- 1 0 0"/>
                <a:gd name="G32" fmla="+- 1 0 0"/>
                <a:gd name="G33" fmla="+- 1 0 0"/>
                <a:gd name="T0" fmla="*/ 0 w 5144"/>
                <a:gd name="T1" fmla="*/ 2147483647 h 694"/>
                <a:gd name="T2" fmla="*/ 0 w 5144"/>
                <a:gd name="T3" fmla="*/ 2147483647 h 694"/>
                <a:gd name="T4" fmla="*/ 2147483647 w 5144"/>
                <a:gd name="T5" fmla="*/ 2147483647 h 694"/>
                <a:gd name="T6" fmla="*/ 2147483647 w 5144"/>
                <a:gd name="T7" fmla="*/ 2147483647 h 694"/>
                <a:gd name="T8" fmla="*/ 2147483647 w 5144"/>
                <a:gd name="T9" fmla="*/ 2147483647 h 694"/>
                <a:gd name="T10" fmla="*/ 2147483647 w 5144"/>
                <a:gd name="T11" fmla="*/ 2147483647 h 694"/>
                <a:gd name="T12" fmla="*/ 2147483647 w 5144"/>
                <a:gd name="T13" fmla="*/ 2147483647 h 694"/>
                <a:gd name="T14" fmla="*/ 2147483647 w 5144"/>
                <a:gd name="T15" fmla="*/ 2147483647 h 694"/>
                <a:gd name="T16" fmla="*/ 2147483647 w 5144"/>
                <a:gd name="T17" fmla="*/ 2147483647 h 694"/>
                <a:gd name="T18" fmla="*/ 2147483647 w 5144"/>
                <a:gd name="T19" fmla="*/ 2147483647 h 694"/>
                <a:gd name="T20" fmla="*/ 2147483647 w 5144"/>
                <a:gd name="T21" fmla="*/ 2147483647 h 694"/>
                <a:gd name="T22" fmla="*/ 2147483647 w 5144"/>
                <a:gd name="T23" fmla="*/ 2147483647 h 694"/>
                <a:gd name="T24" fmla="*/ 2147483647 w 5144"/>
                <a:gd name="T25" fmla="*/ 0 h 694"/>
                <a:gd name="T26" fmla="*/ 2147483647 w 5144"/>
                <a:gd name="T27" fmla="*/ 2147483647 h 694"/>
                <a:gd name="T28" fmla="*/ 2147483647 w 5144"/>
                <a:gd name="T29" fmla="*/ 2147483647 h 694"/>
                <a:gd name="T30" fmla="*/ 2147483647 w 5144"/>
                <a:gd name="T31" fmla="*/ 2147483647 h 694"/>
                <a:gd name="T32" fmla="*/ 2147483647 w 5144"/>
                <a:gd name="T33" fmla="*/ 2147483647 h 694"/>
                <a:gd name="T34" fmla="*/ 2147483647 w 5144"/>
                <a:gd name="T35" fmla="*/ 2147483647 h 694"/>
                <a:gd name="T36" fmla="*/ 2147483647 w 5144"/>
                <a:gd name="T37" fmla="*/ 2147483647 h 694"/>
                <a:gd name="T38" fmla="*/ 2147483647 w 5144"/>
                <a:gd name="T39" fmla="*/ 2147483647 h 694"/>
                <a:gd name="T40" fmla="*/ 2147483647 w 5144"/>
                <a:gd name="T41" fmla="*/ 2147483647 h 694"/>
                <a:gd name="T42" fmla="*/ 2147483647 w 5144"/>
                <a:gd name="T43" fmla="*/ 2147483647 h 694"/>
                <a:gd name="T44" fmla="*/ 2147483647 w 5144"/>
                <a:gd name="T45" fmla="*/ 2147483647 h 694"/>
                <a:gd name="T46" fmla="*/ 2147483647 w 5144"/>
                <a:gd name="T47" fmla="*/ 2147483647 h 694"/>
                <a:gd name="T48" fmla="*/ 2147483647 w 5144"/>
                <a:gd name="T49" fmla="*/ 2147483647 h 694"/>
                <a:gd name="T50" fmla="*/ 2147483647 w 5144"/>
                <a:gd name="T51" fmla="*/ 2147483647 h 694"/>
                <a:gd name="T52" fmla="*/ 2147483647 w 5144"/>
                <a:gd name="T53" fmla="*/ 2147483647 h 694"/>
                <a:gd name="T54" fmla="*/ 2147483647 w 5144"/>
                <a:gd name="T55" fmla="*/ 2147483647 h 694"/>
                <a:gd name="T56" fmla="*/ 2147483647 w 5144"/>
                <a:gd name="T57" fmla="*/ 2147483647 h 694"/>
                <a:gd name="T58" fmla="*/ 2147483647 w 5144"/>
                <a:gd name="T59" fmla="*/ 2147483647 h 694"/>
                <a:gd name="T60" fmla="*/ 2147483647 w 5144"/>
                <a:gd name="T61" fmla="*/ 2147483647 h 694"/>
                <a:gd name="T62" fmla="*/ 0 w 5144"/>
                <a:gd name="T63" fmla="*/ 0 h 694"/>
                <a:gd name="T64" fmla="*/ 5144 w 5144"/>
                <a:gd name="T65" fmla="*/ 694 h 6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T62" t="T63" r="T64" b="T65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9360" cap="sq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buClr>
                  <a:srgbClr val="000000"/>
                </a:buClr>
                <a:buSzPct val="100000"/>
                <a:buFont typeface="Times New Roman" pitchFamily="16" charset="0"/>
                <a:buNone/>
                <a:defRPr/>
              </a:pPr>
              <a:endParaRPr lang="ru-RU"/>
            </a:p>
          </p:txBody>
        </p:sp>
        <p:sp>
          <p:nvSpPr>
            <p:cNvPr id="5126" name="AutoShape 6"/>
            <p:cNvSpPr>
              <a:spLocks noChangeArrowheads="1"/>
            </p:cNvSpPr>
            <p:nvPr/>
          </p:nvSpPr>
          <p:spPr bwMode="auto">
            <a:xfrm>
              <a:off x="2650" y="1424"/>
              <a:ext cx="1561" cy="545"/>
            </a:xfrm>
            <a:custGeom>
              <a:avLst/>
              <a:gdLst>
                <a:gd name="G0" fmla="*/ 1 0 51712"/>
                <a:gd name="G1" fmla="+- 1 0 0"/>
                <a:gd name="G2" fmla="+- 1 0 0"/>
                <a:gd name="G3" fmla="+- 1 0 0"/>
                <a:gd name="G4" fmla="+- 1 0 0"/>
                <a:gd name="G5" fmla="+- 1 0 0"/>
                <a:gd name="G6" fmla="+- 1 0 0"/>
                <a:gd name="G7" fmla="+- 1 0 0"/>
                <a:gd name="G8" fmla="+- 1 0 0"/>
                <a:gd name="G9" fmla="+- 1 0 0"/>
                <a:gd name="G10" fmla="+- 1 0 0"/>
                <a:gd name="G11" fmla="+- 1 0 0"/>
                <a:gd name="G12" fmla="+- 1 0 0"/>
                <a:gd name="G13" fmla="+- 1 0 0"/>
                <a:gd name="G14" fmla="+- 1 0 0"/>
                <a:gd name="G15" fmla="*/ 1 28513 57600"/>
                <a:gd name="G16" fmla="+- 1 0 0"/>
                <a:gd name="G17" fmla="+- 32766 0 0"/>
                <a:gd name="G18" fmla="+- 32767 0 0"/>
                <a:gd name="G19" fmla="+- 1 0 0"/>
                <a:gd name="T0" fmla="*/ 0 w 3112"/>
                <a:gd name="T1" fmla="*/ 2147483647 h 584"/>
                <a:gd name="T2" fmla="*/ 0 w 3112"/>
                <a:gd name="T3" fmla="*/ 2147483647 h 584"/>
                <a:gd name="T4" fmla="*/ 2147483647 w 3112"/>
                <a:gd name="T5" fmla="*/ 2147483647 h 584"/>
                <a:gd name="T6" fmla="*/ 2147483647 w 3112"/>
                <a:gd name="T7" fmla="*/ 2147483647 h 584"/>
                <a:gd name="T8" fmla="*/ 2147483647 w 3112"/>
                <a:gd name="T9" fmla="*/ 2147483647 h 584"/>
                <a:gd name="T10" fmla="*/ 2147483647 w 3112"/>
                <a:gd name="T11" fmla="*/ 2147483647 h 584"/>
                <a:gd name="T12" fmla="*/ 2147483647 w 3112"/>
                <a:gd name="T13" fmla="*/ 2147483647 h 584"/>
                <a:gd name="T14" fmla="*/ 2147483647 w 3112"/>
                <a:gd name="T15" fmla="*/ 2147483647 h 584"/>
                <a:gd name="T16" fmla="*/ 2147483647 w 3112"/>
                <a:gd name="T17" fmla="*/ 2147483647 h 584"/>
                <a:gd name="T18" fmla="*/ 2147483647 w 3112"/>
                <a:gd name="T19" fmla="*/ 2147483647 h 584"/>
                <a:gd name="T20" fmla="*/ 2147483647 w 3112"/>
                <a:gd name="T21" fmla="*/ 2147483647 h 584"/>
                <a:gd name="T22" fmla="*/ 2147483647 w 3112"/>
                <a:gd name="T23" fmla="*/ 2147483647 h 584"/>
                <a:gd name="T24" fmla="*/ 2147483647 w 3112"/>
                <a:gd name="T25" fmla="*/ 2147483647 h 584"/>
                <a:gd name="T26" fmla="*/ 2147483647 w 3112"/>
                <a:gd name="T27" fmla="*/ 2147483647 h 584"/>
                <a:gd name="T28" fmla="*/ 2147483647 w 3112"/>
                <a:gd name="T29" fmla="*/ 2147483647 h 584"/>
                <a:gd name="T30" fmla="*/ 2147483647 w 3112"/>
                <a:gd name="T31" fmla="*/ 2147483647 h 584"/>
                <a:gd name="T32" fmla="*/ 2147483647 w 3112"/>
                <a:gd name="T33" fmla="*/ 2147483647 h 584"/>
                <a:gd name="T34" fmla="*/ 2147483647 w 3112"/>
                <a:gd name="T35" fmla="*/ 2147483647 h 584"/>
                <a:gd name="T36" fmla="*/ 2147483647 w 3112"/>
                <a:gd name="T37" fmla="*/ 2147483647 h 584"/>
                <a:gd name="T38" fmla="*/ 2147483647 w 3112"/>
                <a:gd name="T39" fmla="*/ 0 h 584"/>
                <a:gd name="T40" fmla="*/ 0 w 3112"/>
                <a:gd name="T41" fmla="*/ 0 h 584"/>
                <a:gd name="T42" fmla="*/ 3112 w 3112"/>
                <a:gd name="T43" fmla="*/ 584 h 5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T40" t="T41" r="T42" b="T43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9360" cap="sq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buClr>
                  <a:srgbClr val="000000"/>
                </a:buClr>
                <a:buSzPct val="100000"/>
                <a:buFont typeface="Times New Roman" pitchFamily="16" charset="0"/>
                <a:buNone/>
                <a:defRPr/>
              </a:pPr>
              <a:endParaRPr lang="ru-RU"/>
            </a:p>
          </p:txBody>
        </p:sp>
      </p:grpSp>
      <p:sp>
        <p:nvSpPr>
          <p:cNvPr id="5128" name="AutoShape 8"/>
          <p:cNvSpPr>
            <a:spLocks noChangeArrowheads="1"/>
          </p:cNvSpPr>
          <p:nvPr/>
        </p:nvSpPr>
        <p:spPr bwMode="auto">
          <a:xfrm>
            <a:off x="171450" y="304800"/>
            <a:ext cx="6523038" cy="6316663"/>
          </a:xfrm>
          <a:prstGeom prst="roundRect">
            <a:avLst>
              <a:gd name="adj" fmla="val 1273"/>
            </a:avLst>
          </a:prstGeom>
          <a:gradFill rotWithShape="0">
            <a:gsLst>
              <a:gs pos="0">
                <a:srgbClr val="0293E0"/>
              </a:gs>
              <a:gs pos="100000">
                <a:srgbClr val="83D3FE"/>
              </a:gs>
            </a:gsLst>
            <a:lin ang="5400000" scaled="1"/>
          </a:gradFill>
          <a:ln w="9525" cap="flat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endParaRPr lang="ru-RU"/>
          </a:p>
        </p:txBody>
      </p:sp>
      <p:sp>
        <p:nvSpPr>
          <p:cNvPr id="5129" name="AutoShape 9"/>
          <p:cNvSpPr>
            <a:spLocks noChangeArrowheads="1"/>
          </p:cNvSpPr>
          <p:nvPr/>
        </p:nvSpPr>
        <p:spPr bwMode="auto">
          <a:xfrm>
            <a:off x="4535488" y="5605463"/>
            <a:ext cx="2157412" cy="952500"/>
          </a:xfrm>
          <a:custGeom>
            <a:avLst/>
            <a:gdLst>
              <a:gd name="G0" fmla="+- 1 0 0"/>
              <a:gd name="G1" fmla="+- 1 0 0"/>
              <a:gd name="G2" fmla="+- 1 0 0"/>
              <a:gd name="G3" fmla="+- 1 0 0"/>
              <a:gd name="G4" fmla="+- 1 0 0"/>
              <a:gd name="G5" fmla="+- 1 0 0"/>
              <a:gd name="G6" fmla="+- 1 0 0"/>
              <a:gd name="G7" fmla="+- 1 0 0"/>
              <a:gd name="G8" fmla="+- 1 0 0"/>
              <a:gd name="G9" fmla="+- 572 0 0"/>
              <a:gd name="G10" fmla="sin 55292 G9"/>
              <a:gd name="G11" fmla="+- 572 0 0"/>
              <a:gd name="G12" fmla="cos 54990 G11"/>
              <a:gd name="G13" fmla="+- G10 0 G12"/>
              <a:gd name="G14" fmla="*/ G13 65535 1"/>
              <a:gd name="G15" fmla="+- G14 10800 0"/>
              <a:gd name="G16" fmla="+- 1 0 0"/>
              <a:gd name="G17" fmla="+- 1 0 0"/>
              <a:gd name="G18" fmla="+- 1 0 0"/>
              <a:gd name="G19" fmla="+- 636 0 0"/>
              <a:gd name="G20" fmla="+- 1 0 0"/>
              <a:gd name="G21" fmla="+- 1 0 0"/>
              <a:gd name="G22" fmla="+- 1 0 0"/>
              <a:gd name="G23" fmla="+- 1 0 0"/>
              <a:gd name="G24" fmla="+- 1 0 0"/>
              <a:gd name="G25" fmla="+- 1 0 0"/>
              <a:gd name="G26" fmla="+- 1 0 0"/>
              <a:gd name="G27" fmla="+- 1 0 0"/>
              <a:gd name="G28" fmla="+- 1 0 0"/>
              <a:gd name="G29" fmla="+- 1 0 0"/>
              <a:gd name="G30" fmla="+- 1 0 0"/>
              <a:gd name="G31" fmla="+- 1 0 0"/>
              <a:gd name="G32" fmla="*/ 1 16385 2"/>
              <a:gd name="G33" fmla="+- 1 0 0"/>
              <a:gd name="G34" fmla="+- 1 0 0"/>
              <a:gd name="G35" fmla="+- 1 0 0"/>
              <a:gd name="G36" fmla="+- 1 0 0"/>
              <a:gd name="G37" fmla="+- 1 0 0"/>
              <a:gd name="G38" fmla="+- 1 0 0"/>
              <a:gd name="G39" fmla="+- 1 0 0"/>
              <a:gd name="G40" fmla="+- 1 0 0"/>
              <a:gd name="G41" fmla="+- 1 0 0"/>
              <a:gd name="G42" fmla="+- 1 0 0"/>
              <a:gd name="G43" fmla="+- 1 0 0"/>
              <a:gd name="G44" fmla="+- 1 0 0"/>
              <a:gd name="G45" fmla="+- 1 0 0"/>
              <a:gd name="G46" fmla="*/ 1 59207 25856"/>
              <a:gd name="G47" fmla="*/ 1 6295 25856"/>
              <a:gd name="G48" fmla="*/ G47 1 180"/>
              <a:gd name="G49" fmla="*/ G46 1 G48"/>
              <a:gd name="G50" fmla="+- 32766 0 0"/>
              <a:gd name="G51" fmla="+- 32767 0 0"/>
              <a:gd name="G52" fmla="+- 1 0 0"/>
              <a:gd name="G53" fmla="+- 1 0 0"/>
              <a:gd name="G54" fmla="+- 1 0 0"/>
              <a:gd name="G55" fmla="+- 1 0 0"/>
              <a:gd name="G56" fmla="+- 1 0 0"/>
              <a:gd name="G57" fmla="+- 1 0 0"/>
              <a:gd name="G58" fmla="+- 1 0 0"/>
              <a:gd name="G59" fmla="+- 1 0 0"/>
              <a:gd name="T0" fmla="*/ 2147483647 w 2706"/>
              <a:gd name="T1" fmla="*/ 0 h 640"/>
              <a:gd name="T2" fmla="*/ 2147483647 w 2706"/>
              <a:gd name="T3" fmla="*/ 0 h 640"/>
              <a:gd name="T4" fmla="*/ 2147483647 w 2706"/>
              <a:gd name="T5" fmla="*/ 2147483647 h 640"/>
              <a:gd name="T6" fmla="*/ 2147483647 w 2706"/>
              <a:gd name="T7" fmla="*/ 2147483647 h 640"/>
              <a:gd name="T8" fmla="*/ 2147483647 w 2706"/>
              <a:gd name="T9" fmla="*/ 2147483647 h 640"/>
              <a:gd name="T10" fmla="*/ 2147483647 w 2706"/>
              <a:gd name="T11" fmla="*/ 2147483647 h 640"/>
              <a:gd name="T12" fmla="*/ 2147483647 w 2706"/>
              <a:gd name="T13" fmla="*/ 2147483647 h 640"/>
              <a:gd name="T14" fmla="*/ 2147483647 w 2706"/>
              <a:gd name="T15" fmla="*/ 2147483647 h 640"/>
              <a:gd name="T16" fmla="*/ 2147483647 w 2706"/>
              <a:gd name="T17" fmla="*/ 2147483647 h 640"/>
              <a:gd name="T18" fmla="*/ 2147483647 w 2706"/>
              <a:gd name="T19" fmla="*/ 2147483647 h 640"/>
              <a:gd name="T20" fmla="*/ 2147483647 w 2706"/>
              <a:gd name="T21" fmla="*/ 2147483647 h 640"/>
              <a:gd name="T22" fmla="*/ 2147483647 w 2706"/>
              <a:gd name="T23" fmla="*/ 2147483647 h 640"/>
              <a:gd name="T24" fmla="*/ 2147483647 w 2706"/>
              <a:gd name="T25" fmla="*/ 2147483647 h 640"/>
              <a:gd name="T26" fmla="*/ 2147483647 w 2706"/>
              <a:gd name="T27" fmla="*/ 2147483647 h 640"/>
              <a:gd name="T28" fmla="*/ 2147483647 w 2706"/>
              <a:gd name="T29" fmla="*/ 2147483647 h 640"/>
              <a:gd name="T30" fmla="*/ 2147483647 w 2706"/>
              <a:gd name="T31" fmla="*/ 2147483647 h 640"/>
              <a:gd name="T32" fmla="*/ 2147483647 w 2706"/>
              <a:gd name="T33" fmla="*/ 2147483647 h 640"/>
              <a:gd name="T34" fmla="*/ 2147483647 w 2706"/>
              <a:gd name="T35" fmla="*/ 2147483647 h 640"/>
              <a:gd name="T36" fmla="*/ 0 w 2706"/>
              <a:gd name="T37" fmla="*/ 2147483647 h 640"/>
              <a:gd name="T38" fmla="*/ 0 w 2706"/>
              <a:gd name="T39" fmla="*/ 2147483647 h 640"/>
              <a:gd name="T40" fmla="*/ 2147483647 w 2706"/>
              <a:gd name="T41" fmla="*/ 2147483647 h 640"/>
              <a:gd name="T42" fmla="*/ 2147483647 w 2706"/>
              <a:gd name="T43" fmla="*/ 2147483647 h 640"/>
              <a:gd name="T44" fmla="*/ 2147483647 w 2706"/>
              <a:gd name="T45" fmla="*/ 2147483647 h 640"/>
              <a:gd name="T46" fmla="*/ 2147483647 w 2706"/>
              <a:gd name="T47" fmla="*/ 2147483647 h 640"/>
              <a:gd name="T48" fmla="*/ 2147483647 w 2706"/>
              <a:gd name="T49" fmla="*/ 2147483647 h 640"/>
              <a:gd name="T50" fmla="*/ 2147483647 w 2706"/>
              <a:gd name="T51" fmla="*/ 2147483647 h 640"/>
              <a:gd name="T52" fmla="*/ 2147483647 w 2706"/>
              <a:gd name="T53" fmla="*/ 2147483647 h 640"/>
              <a:gd name="T54" fmla="*/ 2147483647 w 2706"/>
              <a:gd name="T55" fmla="*/ 2147483647 h 640"/>
              <a:gd name="T56" fmla="*/ 2147483647 w 2706"/>
              <a:gd name="T57" fmla="*/ 2147483647 h 640"/>
              <a:gd name="T58" fmla="*/ 2147483647 w 2706"/>
              <a:gd name="T59" fmla="*/ 2147483647 h 640"/>
              <a:gd name="T60" fmla="*/ 2147483647 w 2706"/>
              <a:gd name="T61" fmla="*/ 2147483647 h 640"/>
              <a:gd name="T62" fmla="*/ 2147483647 w 2706"/>
              <a:gd name="T63" fmla="*/ 2147483647 h 640"/>
              <a:gd name="T64" fmla="*/ 2147483647 w 2706"/>
              <a:gd name="T65" fmla="*/ 2147483647 h 640"/>
              <a:gd name="T66" fmla="*/ 2147483647 w 2706"/>
              <a:gd name="T67" fmla="*/ 2147483647 h 640"/>
              <a:gd name="T68" fmla="*/ 2147483647 w 2706"/>
              <a:gd name="T69" fmla="*/ 2147483647 h 640"/>
              <a:gd name="T70" fmla="*/ 2147483647 w 2706"/>
              <a:gd name="T71" fmla="*/ 2147483647 h 640"/>
              <a:gd name="T72" fmla="*/ 2147483647 w 2706"/>
              <a:gd name="T73" fmla="*/ 2147483647 h 640"/>
              <a:gd name="T74" fmla="*/ 2147483647 w 2706"/>
              <a:gd name="T75" fmla="*/ 2147483647 h 640"/>
              <a:gd name="T76" fmla="*/ 2147483647 w 2706"/>
              <a:gd name="T77" fmla="*/ 2147483647 h 640"/>
              <a:gd name="T78" fmla="*/ 2147483647 w 2706"/>
              <a:gd name="T79" fmla="*/ 2147483647 h 640"/>
              <a:gd name="T80" fmla="*/ 2147483647 w 2706"/>
              <a:gd name="T81" fmla="*/ 2147483647 h 640"/>
              <a:gd name="T82" fmla="*/ 2147483647 w 2706"/>
              <a:gd name="T83" fmla="*/ 2147483647 h 640"/>
              <a:gd name="T84" fmla="*/ 2147483647 w 2706"/>
              <a:gd name="T85" fmla="*/ 2147483647 h 640"/>
              <a:gd name="T86" fmla="*/ 2147483647 w 2706"/>
              <a:gd name="T87" fmla="*/ 2147483647 h 640"/>
              <a:gd name="T88" fmla="*/ 2147483647 w 2706"/>
              <a:gd name="T89" fmla="*/ 2147483647 h 640"/>
              <a:gd name="T90" fmla="*/ 2147483647 w 2706"/>
              <a:gd name="T91" fmla="*/ 2147483647 h 640"/>
              <a:gd name="T92" fmla="*/ 2147483647 w 2706"/>
              <a:gd name="T93" fmla="*/ 2147483647 h 640"/>
              <a:gd name="T94" fmla="*/ 2147483647 w 2706"/>
              <a:gd name="T95" fmla="*/ 2147483647 h 640"/>
              <a:gd name="T96" fmla="*/ 2147483647 w 2706"/>
              <a:gd name="T97" fmla="*/ 2147483647 h 640"/>
              <a:gd name="T98" fmla="*/ 2147483647 w 2706"/>
              <a:gd name="T99" fmla="*/ 2147483647 h 640"/>
              <a:gd name="T100" fmla="*/ 2147483647 w 2706"/>
              <a:gd name="T101" fmla="*/ 2147483647 h 640"/>
              <a:gd name="T102" fmla="*/ 2147483647 w 2706"/>
              <a:gd name="T103" fmla="*/ 2147483647 h 640"/>
              <a:gd name="T104" fmla="*/ 2147483647 w 2706"/>
              <a:gd name="T105" fmla="*/ 2147483647 h 640"/>
              <a:gd name="T106" fmla="*/ 2147483647 w 2706"/>
              <a:gd name="T107" fmla="*/ 0 h 640"/>
              <a:gd name="T108" fmla="*/ 2147483647 w 2706"/>
              <a:gd name="T109" fmla="*/ 0 h 640"/>
              <a:gd name="T110" fmla="*/ 2147483647 w 2706"/>
              <a:gd name="T111" fmla="*/ 0 h 640"/>
              <a:gd name="T112" fmla="*/ 2147483647 w 2706"/>
              <a:gd name="T113" fmla="*/ 0 h 640"/>
              <a:gd name="T114" fmla="*/ 0 w 2706"/>
              <a:gd name="T115" fmla="*/ 0 h 640"/>
              <a:gd name="T116" fmla="*/ 2706 w 2706"/>
              <a:gd name="T117" fmla="*/ 640 h 6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</a:cxnLst>
            <a:rect l="T114" t="T115" r="T116" b="T117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6" y="388"/>
                </a:lnTo>
                <a:lnTo>
                  <a:pt x="2706" y="0"/>
                </a:lnTo>
                <a:lnTo>
                  <a:pt x="2700" y="0"/>
                </a:lnTo>
                <a:close/>
              </a:path>
            </a:pathLst>
          </a:custGeom>
          <a:solidFill>
            <a:srgbClr val="C6E7FC">
              <a:alpha val="28999"/>
            </a:srgbClr>
          </a:solidFill>
          <a:ln w="9525" cap="flat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endParaRPr lang="ru-RU"/>
          </a:p>
        </p:txBody>
      </p:sp>
      <p:sp>
        <p:nvSpPr>
          <p:cNvPr id="5130" name="AutoShape 10"/>
          <p:cNvSpPr>
            <a:spLocks noChangeArrowheads="1"/>
          </p:cNvSpPr>
          <p:nvPr/>
        </p:nvSpPr>
        <p:spPr bwMode="auto">
          <a:xfrm>
            <a:off x="1965325" y="5434013"/>
            <a:ext cx="4157663" cy="1133475"/>
          </a:xfrm>
          <a:custGeom>
            <a:avLst/>
            <a:gdLst>
              <a:gd name="G0" fmla="+- 1 0 0"/>
              <a:gd name="G1" fmla="+- 1 0 0"/>
              <a:gd name="G2" fmla="+- 610 0 0"/>
              <a:gd name="G3" fmla="sin 55388 G2"/>
              <a:gd name="G4" fmla="+- 610 0 0"/>
              <a:gd name="G5" fmla="cos 59214 G4"/>
              <a:gd name="G6" fmla="+- G3 0 G5"/>
              <a:gd name="G7" fmla="*/ G6 65535 1"/>
              <a:gd name="G8" fmla="+- G7 10800 0"/>
              <a:gd name="G9" fmla="+- 1 0 0"/>
              <a:gd name="G10" fmla="+- 1 0 0"/>
              <a:gd name="G11" fmla="+- 266 0 0"/>
              <a:gd name="G12" fmla="sin 55032 G11"/>
              <a:gd name="G13" fmla="+- 266 0 0"/>
              <a:gd name="G14" fmla="cos 57548 G13"/>
              <a:gd name="G15" fmla="+- G12 0 G14"/>
              <a:gd name="G16" fmla="*/ G15 65535 1"/>
              <a:gd name="G17" fmla="+- G16 10800 0"/>
              <a:gd name="G18" fmla="+- 1 0 0"/>
              <a:gd name="G19" fmla="+- 1 0 0"/>
              <a:gd name="G20" fmla="+- 1 0 0"/>
              <a:gd name="G21" fmla="+- 1 0 0"/>
              <a:gd name="G22" fmla="+- 1 0 0"/>
              <a:gd name="G23" fmla="+- 1 0 0"/>
              <a:gd name="G24" fmla="+- 1 0 0"/>
              <a:gd name="G25" fmla="+- 1 0 0"/>
              <a:gd name="G26" fmla="+- 1 0 0"/>
              <a:gd name="G27" fmla="+- 1 0 0"/>
              <a:gd name="G28" fmla="+- 1 0 0"/>
              <a:gd name="G29" fmla="+- 1 0 0"/>
              <a:gd name="G30" fmla="+- 1 0 0"/>
              <a:gd name="G31" fmla="+- 1 0 0"/>
              <a:gd name="G32" fmla="+- 1 0 0"/>
              <a:gd name="G33" fmla="+- 1 0 0"/>
              <a:gd name="G34" fmla="+- 1 0 0"/>
              <a:gd name="G35" fmla="+- 1 0 0"/>
              <a:gd name="G36" fmla="+- 1 0 0"/>
              <a:gd name="G37" fmla="+- 1 0 0"/>
              <a:gd name="G38" fmla="+- 1 0 0"/>
              <a:gd name="G39" fmla="+- 1 0 0"/>
              <a:gd name="G40" fmla="+- 1 0 0"/>
              <a:gd name="G41" fmla="+- 1 0 0"/>
              <a:gd name="G42" fmla="+- 1 0 0"/>
              <a:gd name="G43" fmla="+- 1 0 0"/>
              <a:gd name="G44" fmla="+- 1 0 0"/>
              <a:gd name="G45" fmla="+- 1 0 0"/>
              <a:gd name="G46" fmla="+- 1 0 0"/>
              <a:gd name="G47" fmla="*/ 1 16385 2"/>
              <a:gd name="G48" fmla="+- 1 0 0"/>
              <a:gd name="G49" fmla="+- 1 0 0"/>
              <a:gd name="G50" fmla="+- 1 0 0"/>
              <a:gd name="G51" fmla="+- 1 0 0"/>
              <a:gd name="G52" fmla="+- 1 0 0"/>
              <a:gd name="G53" fmla="+- 1 0 0"/>
              <a:gd name="G54" fmla="+- 1 0 0"/>
              <a:gd name="G55" fmla="+- 1 0 0"/>
              <a:gd name="G56" fmla="+- 1 0 0"/>
              <a:gd name="G57" fmla="+- 1 0 0"/>
              <a:gd name="G58" fmla="+- 1 0 0"/>
              <a:gd name="G59" fmla="+- 1 0 0"/>
              <a:gd name="G60" fmla="+- 1 0 0"/>
              <a:gd name="G61" fmla="+- 1 0 0"/>
              <a:gd name="G62" fmla="+- 1 0 0"/>
              <a:gd name="G63" fmla="+- 1 0 0"/>
              <a:gd name="G64" fmla="*/ 1 51565 51712"/>
              <a:gd name="G65" fmla="+- 1 0 0"/>
              <a:gd name="G66" fmla="+- 1 0 0"/>
              <a:gd name="G67" fmla="+- 1 0 0"/>
              <a:gd name="G68" fmla="+- 1 0 0"/>
              <a:gd name="G69" fmla="+- 1 0 0"/>
              <a:gd name="G70" fmla="+- 1 0 0"/>
              <a:gd name="G71" fmla="+- 1 0 0"/>
              <a:gd name="G72" fmla="+- 1 0 0"/>
              <a:gd name="G73" fmla="+- 1 0 0"/>
              <a:gd name="G74" fmla="+- 1 0 0"/>
              <a:gd name="G75" fmla="+- 1 0 0"/>
              <a:gd name="G76" fmla="+- 1 0 0"/>
              <a:gd name="G77" fmla="+- 1 0 0"/>
              <a:gd name="G78" fmla="+- 1 0 0"/>
              <a:gd name="G79" fmla="+- 1 0 0"/>
              <a:gd name="G80" fmla="+- 1 0 0"/>
              <a:gd name="T0" fmla="*/ 2147483647 w 5216"/>
              <a:gd name="T1" fmla="*/ 2147483647 h 762"/>
              <a:gd name="T2" fmla="*/ 2147483647 w 5216"/>
              <a:gd name="T3" fmla="*/ 2147483647 h 762"/>
              <a:gd name="T4" fmla="*/ 2147483647 w 5216"/>
              <a:gd name="T5" fmla="*/ 2147483647 h 762"/>
              <a:gd name="T6" fmla="*/ 2147483647 w 5216"/>
              <a:gd name="T7" fmla="*/ 2147483647 h 762"/>
              <a:gd name="T8" fmla="*/ 2147483647 w 5216"/>
              <a:gd name="T9" fmla="*/ 2147483647 h 762"/>
              <a:gd name="T10" fmla="*/ 2147483647 w 5216"/>
              <a:gd name="T11" fmla="*/ 2147483647 h 762"/>
              <a:gd name="T12" fmla="*/ 2147483647 w 5216"/>
              <a:gd name="T13" fmla="*/ 2147483647 h 762"/>
              <a:gd name="T14" fmla="*/ 2147483647 w 5216"/>
              <a:gd name="T15" fmla="*/ 2147483647 h 762"/>
              <a:gd name="T16" fmla="*/ 2147483647 w 5216"/>
              <a:gd name="T17" fmla="*/ 2147483647 h 762"/>
              <a:gd name="T18" fmla="*/ 2147483647 w 5216"/>
              <a:gd name="T19" fmla="*/ 2147483647 h 762"/>
              <a:gd name="T20" fmla="*/ 2147483647 w 5216"/>
              <a:gd name="T21" fmla="*/ 2147483647 h 762"/>
              <a:gd name="T22" fmla="*/ 2147483647 w 5216"/>
              <a:gd name="T23" fmla="*/ 2147483647 h 762"/>
              <a:gd name="T24" fmla="*/ 2147483647 w 5216"/>
              <a:gd name="T25" fmla="*/ 2147483647 h 762"/>
              <a:gd name="T26" fmla="*/ 2147483647 w 5216"/>
              <a:gd name="T27" fmla="*/ 0 h 762"/>
              <a:gd name="T28" fmla="*/ 2147483647 w 5216"/>
              <a:gd name="T29" fmla="*/ 2147483647 h 762"/>
              <a:gd name="T30" fmla="*/ 2147483647 w 5216"/>
              <a:gd name="T31" fmla="*/ 2147483647 h 762"/>
              <a:gd name="T32" fmla="*/ 0 w 5216"/>
              <a:gd name="T33" fmla="*/ 2147483647 h 762"/>
              <a:gd name="T34" fmla="*/ 2147483647 w 5216"/>
              <a:gd name="T35" fmla="*/ 2147483647 h 762"/>
              <a:gd name="T36" fmla="*/ 2147483647 w 5216"/>
              <a:gd name="T37" fmla="*/ 2147483647 h 762"/>
              <a:gd name="T38" fmla="*/ 2147483647 w 5216"/>
              <a:gd name="T39" fmla="*/ 2147483647 h 762"/>
              <a:gd name="T40" fmla="*/ 2147483647 w 5216"/>
              <a:gd name="T41" fmla="*/ 2147483647 h 762"/>
              <a:gd name="T42" fmla="*/ 2147483647 w 5216"/>
              <a:gd name="T43" fmla="*/ 2147483647 h 762"/>
              <a:gd name="T44" fmla="*/ 2147483647 w 5216"/>
              <a:gd name="T45" fmla="*/ 2147483647 h 762"/>
              <a:gd name="T46" fmla="*/ 2147483647 w 5216"/>
              <a:gd name="T47" fmla="*/ 2147483647 h 762"/>
              <a:gd name="T48" fmla="*/ 2147483647 w 5216"/>
              <a:gd name="T49" fmla="*/ 2147483647 h 762"/>
              <a:gd name="T50" fmla="*/ 2147483647 w 5216"/>
              <a:gd name="T51" fmla="*/ 2147483647 h 762"/>
              <a:gd name="T52" fmla="*/ 2147483647 w 5216"/>
              <a:gd name="T53" fmla="*/ 2147483647 h 762"/>
              <a:gd name="T54" fmla="*/ 2147483647 w 5216"/>
              <a:gd name="T55" fmla="*/ 2147483647 h 762"/>
              <a:gd name="T56" fmla="*/ 2147483647 w 5216"/>
              <a:gd name="T57" fmla="*/ 2147483647 h 762"/>
              <a:gd name="T58" fmla="*/ 2147483647 w 5216"/>
              <a:gd name="T59" fmla="*/ 2147483647 h 762"/>
              <a:gd name="T60" fmla="*/ 2147483647 w 5216"/>
              <a:gd name="T61" fmla="*/ 2147483647 h 762"/>
              <a:gd name="T62" fmla="*/ 2147483647 w 5216"/>
              <a:gd name="T63" fmla="*/ 2147483647 h 762"/>
              <a:gd name="T64" fmla="*/ 2147483647 w 5216"/>
              <a:gd name="T65" fmla="*/ 2147483647 h 762"/>
              <a:gd name="T66" fmla="*/ 2147483647 w 5216"/>
              <a:gd name="T67" fmla="*/ 2147483647 h 762"/>
              <a:gd name="T68" fmla="*/ 2147483647 w 5216"/>
              <a:gd name="T69" fmla="*/ 2147483647 h 762"/>
              <a:gd name="T70" fmla="*/ 2147483647 w 5216"/>
              <a:gd name="T71" fmla="*/ 2147483647 h 762"/>
              <a:gd name="T72" fmla="*/ 0 w 5216"/>
              <a:gd name="T73" fmla="*/ 0 h 762"/>
              <a:gd name="T74" fmla="*/ 5216 w 5216"/>
              <a:gd name="T75" fmla="*/ 762 h 7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T72" t="T73" r="T74" b="T75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close/>
              </a:path>
            </a:pathLst>
          </a:custGeom>
          <a:solidFill>
            <a:srgbClr val="C6E7FC">
              <a:alpha val="39999"/>
            </a:srgbClr>
          </a:solidFill>
          <a:ln w="9525" cap="flat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endParaRPr lang="ru-RU"/>
          </a:p>
        </p:txBody>
      </p:sp>
      <p:sp>
        <p:nvSpPr>
          <p:cNvPr id="5131" name="AutoShape 11"/>
          <p:cNvSpPr>
            <a:spLocks noChangeArrowheads="1"/>
          </p:cNvSpPr>
          <p:nvPr/>
        </p:nvSpPr>
        <p:spPr bwMode="auto">
          <a:xfrm>
            <a:off x="2122488" y="5449888"/>
            <a:ext cx="4100512" cy="1033462"/>
          </a:xfrm>
          <a:custGeom>
            <a:avLst/>
            <a:gdLst>
              <a:gd name="G0" fmla="*/ 1 0 51712"/>
              <a:gd name="G1" fmla="+- 1 0 0"/>
              <a:gd name="G2" fmla="+- 1 0 0"/>
              <a:gd name="G3" fmla="+- 1 0 0"/>
              <a:gd name="G4" fmla="+- 1 0 0"/>
              <a:gd name="G5" fmla="+- 1 0 0"/>
              <a:gd name="G6" fmla="+- 1 0 0"/>
              <a:gd name="G7" fmla="+- 1 0 0"/>
              <a:gd name="G8" fmla="*/ 1 38563 22848"/>
              <a:gd name="G9" fmla="*/ 1 6295 25856"/>
              <a:gd name="G10" fmla="*/ G9 1 180"/>
              <a:gd name="G11" fmla="*/ G8 1 G10"/>
              <a:gd name="G12" fmla="*/ 1 10035 49664"/>
              <a:gd name="G13" fmla="+- 1 0 0"/>
              <a:gd name="G14" fmla="+- 1 0 0"/>
              <a:gd name="G15" fmla="+- 1 0 0"/>
              <a:gd name="G16" fmla="+- 1 0 0"/>
              <a:gd name="G17" fmla="+- 1 0 0"/>
              <a:gd name="G18" fmla="+- 1 0 0"/>
              <a:gd name="G19" fmla="*/ 1 16385 2"/>
              <a:gd name="G20" fmla="+- 1 0 0"/>
              <a:gd name="G21" fmla="+- 1 0 0"/>
              <a:gd name="G22" fmla="+- 1 0 0"/>
              <a:gd name="G23" fmla="+- 1 0 0"/>
              <a:gd name="G24" fmla="+- 1 0 0"/>
              <a:gd name="G25" fmla="+- 1 0 0"/>
              <a:gd name="G26" fmla="+- 1 0 0"/>
              <a:gd name="G27" fmla="+- 1 0 0"/>
              <a:gd name="G28" fmla="+- 32768 0 0"/>
              <a:gd name="G29" fmla="+- 32768 0 0"/>
              <a:gd name="G30" fmla="+- 1 0 0"/>
              <a:gd name="G31" fmla="+- 1 0 0"/>
              <a:gd name="G32" fmla="+- 1 0 0"/>
              <a:gd name="G33" fmla="+- 1 0 0"/>
              <a:gd name="T0" fmla="*/ 0 w 5144"/>
              <a:gd name="T1" fmla="*/ 2147483647 h 694"/>
              <a:gd name="T2" fmla="*/ 0 w 5144"/>
              <a:gd name="T3" fmla="*/ 2147483647 h 694"/>
              <a:gd name="T4" fmla="*/ 2147483647 w 5144"/>
              <a:gd name="T5" fmla="*/ 2147483647 h 694"/>
              <a:gd name="T6" fmla="*/ 2147483647 w 5144"/>
              <a:gd name="T7" fmla="*/ 2147483647 h 694"/>
              <a:gd name="T8" fmla="*/ 2147483647 w 5144"/>
              <a:gd name="T9" fmla="*/ 2147483647 h 694"/>
              <a:gd name="T10" fmla="*/ 2147483647 w 5144"/>
              <a:gd name="T11" fmla="*/ 2147483647 h 694"/>
              <a:gd name="T12" fmla="*/ 2147483647 w 5144"/>
              <a:gd name="T13" fmla="*/ 2147483647 h 694"/>
              <a:gd name="T14" fmla="*/ 2147483647 w 5144"/>
              <a:gd name="T15" fmla="*/ 2147483647 h 694"/>
              <a:gd name="T16" fmla="*/ 2147483647 w 5144"/>
              <a:gd name="T17" fmla="*/ 2147483647 h 694"/>
              <a:gd name="T18" fmla="*/ 2147483647 w 5144"/>
              <a:gd name="T19" fmla="*/ 2147483647 h 694"/>
              <a:gd name="T20" fmla="*/ 2147483647 w 5144"/>
              <a:gd name="T21" fmla="*/ 2147483647 h 694"/>
              <a:gd name="T22" fmla="*/ 2147483647 w 5144"/>
              <a:gd name="T23" fmla="*/ 2147483647 h 694"/>
              <a:gd name="T24" fmla="*/ 2147483647 w 5144"/>
              <a:gd name="T25" fmla="*/ 0 h 694"/>
              <a:gd name="T26" fmla="*/ 2147483647 w 5144"/>
              <a:gd name="T27" fmla="*/ 2147483647 h 694"/>
              <a:gd name="T28" fmla="*/ 2147483647 w 5144"/>
              <a:gd name="T29" fmla="*/ 2147483647 h 694"/>
              <a:gd name="T30" fmla="*/ 2147483647 w 5144"/>
              <a:gd name="T31" fmla="*/ 2147483647 h 694"/>
              <a:gd name="T32" fmla="*/ 2147483647 w 5144"/>
              <a:gd name="T33" fmla="*/ 2147483647 h 694"/>
              <a:gd name="T34" fmla="*/ 2147483647 w 5144"/>
              <a:gd name="T35" fmla="*/ 2147483647 h 694"/>
              <a:gd name="T36" fmla="*/ 2147483647 w 5144"/>
              <a:gd name="T37" fmla="*/ 2147483647 h 694"/>
              <a:gd name="T38" fmla="*/ 2147483647 w 5144"/>
              <a:gd name="T39" fmla="*/ 2147483647 h 694"/>
              <a:gd name="T40" fmla="*/ 2147483647 w 5144"/>
              <a:gd name="T41" fmla="*/ 2147483647 h 694"/>
              <a:gd name="T42" fmla="*/ 2147483647 w 5144"/>
              <a:gd name="T43" fmla="*/ 2147483647 h 694"/>
              <a:gd name="T44" fmla="*/ 2147483647 w 5144"/>
              <a:gd name="T45" fmla="*/ 2147483647 h 694"/>
              <a:gd name="T46" fmla="*/ 2147483647 w 5144"/>
              <a:gd name="T47" fmla="*/ 2147483647 h 694"/>
              <a:gd name="T48" fmla="*/ 2147483647 w 5144"/>
              <a:gd name="T49" fmla="*/ 2147483647 h 694"/>
              <a:gd name="T50" fmla="*/ 2147483647 w 5144"/>
              <a:gd name="T51" fmla="*/ 2147483647 h 694"/>
              <a:gd name="T52" fmla="*/ 2147483647 w 5144"/>
              <a:gd name="T53" fmla="*/ 2147483647 h 694"/>
              <a:gd name="T54" fmla="*/ 2147483647 w 5144"/>
              <a:gd name="T55" fmla="*/ 2147483647 h 694"/>
              <a:gd name="T56" fmla="*/ 2147483647 w 5144"/>
              <a:gd name="T57" fmla="*/ 2147483647 h 694"/>
              <a:gd name="T58" fmla="*/ 2147483647 w 5144"/>
              <a:gd name="T59" fmla="*/ 2147483647 h 694"/>
              <a:gd name="T60" fmla="*/ 2147483647 w 5144"/>
              <a:gd name="T61" fmla="*/ 2147483647 h 694"/>
              <a:gd name="T62" fmla="*/ 0 w 5144"/>
              <a:gd name="T63" fmla="*/ 0 h 694"/>
              <a:gd name="T64" fmla="*/ 5144 w 5144"/>
              <a:gd name="T65" fmla="*/ 694 h 69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</a:cxnLst>
            <a:rect l="T62" t="T63" r="T64" b="T65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9360" cap="sq">
            <a:solidFill>
              <a:srgbClr val="FFFF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endParaRPr lang="ru-RU"/>
          </a:p>
        </p:txBody>
      </p:sp>
      <p:sp>
        <p:nvSpPr>
          <p:cNvPr id="5132" name="AutoShape 12"/>
          <p:cNvSpPr>
            <a:spLocks noChangeArrowheads="1"/>
          </p:cNvSpPr>
          <p:nvPr/>
        </p:nvSpPr>
        <p:spPr bwMode="auto">
          <a:xfrm>
            <a:off x="4208463" y="5430838"/>
            <a:ext cx="2479675" cy="869950"/>
          </a:xfrm>
          <a:custGeom>
            <a:avLst/>
            <a:gdLst>
              <a:gd name="G0" fmla="*/ 1 0 51712"/>
              <a:gd name="G1" fmla="+- 1 0 0"/>
              <a:gd name="G2" fmla="+- 1 0 0"/>
              <a:gd name="G3" fmla="+- 1 0 0"/>
              <a:gd name="G4" fmla="+- 1 0 0"/>
              <a:gd name="G5" fmla="+- 1 0 0"/>
              <a:gd name="G6" fmla="+- 1 0 0"/>
              <a:gd name="G7" fmla="+- 1 0 0"/>
              <a:gd name="G8" fmla="+- 1 0 0"/>
              <a:gd name="G9" fmla="+- 1 0 0"/>
              <a:gd name="G10" fmla="+- 1 0 0"/>
              <a:gd name="G11" fmla="+- 1 0 0"/>
              <a:gd name="G12" fmla="+- 1 0 0"/>
              <a:gd name="G13" fmla="+- 1 0 0"/>
              <a:gd name="G14" fmla="+- 1 0 0"/>
              <a:gd name="G15" fmla="*/ 1 28513 57600"/>
              <a:gd name="G16" fmla="+- 1 0 0"/>
              <a:gd name="G17" fmla="+- 32766 0 0"/>
              <a:gd name="G18" fmla="+- 32767 0 0"/>
              <a:gd name="G19" fmla="+- 1 0 0"/>
              <a:gd name="T0" fmla="*/ 0 w 3112"/>
              <a:gd name="T1" fmla="*/ 2147483647 h 584"/>
              <a:gd name="T2" fmla="*/ 0 w 3112"/>
              <a:gd name="T3" fmla="*/ 2147483647 h 584"/>
              <a:gd name="T4" fmla="*/ 2147483647 w 3112"/>
              <a:gd name="T5" fmla="*/ 2147483647 h 584"/>
              <a:gd name="T6" fmla="*/ 2147483647 w 3112"/>
              <a:gd name="T7" fmla="*/ 2147483647 h 584"/>
              <a:gd name="T8" fmla="*/ 2147483647 w 3112"/>
              <a:gd name="T9" fmla="*/ 2147483647 h 584"/>
              <a:gd name="T10" fmla="*/ 2147483647 w 3112"/>
              <a:gd name="T11" fmla="*/ 2147483647 h 584"/>
              <a:gd name="T12" fmla="*/ 2147483647 w 3112"/>
              <a:gd name="T13" fmla="*/ 2147483647 h 584"/>
              <a:gd name="T14" fmla="*/ 2147483647 w 3112"/>
              <a:gd name="T15" fmla="*/ 2147483647 h 584"/>
              <a:gd name="T16" fmla="*/ 2147483647 w 3112"/>
              <a:gd name="T17" fmla="*/ 2147483647 h 584"/>
              <a:gd name="T18" fmla="*/ 2147483647 w 3112"/>
              <a:gd name="T19" fmla="*/ 2147483647 h 584"/>
              <a:gd name="T20" fmla="*/ 2147483647 w 3112"/>
              <a:gd name="T21" fmla="*/ 2147483647 h 584"/>
              <a:gd name="T22" fmla="*/ 2147483647 w 3112"/>
              <a:gd name="T23" fmla="*/ 2147483647 h 584"/>
              <a:gd name="T24" fmla="*/ 2147483647 w 3112"/>
              <a:gd name="T25" fmla="*/ 2147483647 h 584"/>
              <a:gd name="T26" fmla="*/ 2147483647 w 3112"/>
              <a:gd name="T27" fmla="*/ 2147483647 h 584"/>
              <a:gd name="T28" fmla="*/ 2147483647 w 3112"/>
              <a:gd name="T29" fmla="*/ 2147483647 h 584"/>
              <a:gd name="T30" fmla="*/ 2147483647 w 3112"/>
              <a:gd name="T31" fmla="*/ 2147483647 h 584"/>
              <a:gd name="T32" fmla="*/ 2147483647 w 3112"/>
              <a:gd name="T33" fmla="*/ 2147483647 h 584"/>
              <a:gd name="T34" fmla="*/ 2147483647 w 3112"/>
              <a:gd name="T35" fmla="*/ 2147483647 h 584"/>
              <a:gd name="T36" fmla="*/ 2147483647 w 3112"/>
              <a:gd name="T37" fmla="*/ 2147483647 h 584"/>
              <a:gd name="T38" fmla="*/ 2147483647 w 3112"/>
              <a:gd name="T39" fmla="*/ 0 h 584"/>
              <a:gd name="T40" fmla="*/ 0 w 3112"/>
              <a:gd name="T41" fmla="*/ 0 h 584"/>
              <a:gd name="T42" fmla="*/ 3112 w 3112"/>
              <a:gd name="T43" fmla="*/ 584 h 5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T40" t="T41" r="T42" b="T43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9360" cap="sq">
            <a:solidFill>
              <a:srgbClr val="FFFF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endParaRPr lang="ru-RU"/>
          </a:p>
        </p:txBody>
      </p:sp>
      <p:sp>
        <p:nvSpPr>
          <p:cNvPr id="50185" name="Rectangle 14"/>
          <p:cNvSpPr>
            <a:spLocks noGrp="1" noChangeArrowheads="1"/>
          </p:cNvSpPr>
          <p:nvPr>
            <p:ph type="title"/>
          </p:nvPr>
        </p:nvSpPr>
        <p:spPr bwMode="auto">
          <a:xfrm>
            <a:off x="342900" y="450850"/>
            <a:ext cx="6169025" cy="16668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Для правки текста заголовка щёлкните мышью</a:t>
            </a:r>
          </a:p>
        </p:txBody>
      </p:sp>
      <p:sp>
        <p:nvSpPr>
          <p:cNvPr id="50186" name="Rectangle 15"/>
          <p:cNvSpPr>
            <a:spLocks noGrp="1" noChangeArrowheads="1"/>
          </p:cNvSpPr>
          <p:nvPr>
            <p:ph type="body" idx="1"/>
          </p:nvPr>
        </p:nvSpPr>
        <p:spPr bwMode="auto">
          <a:xfrm>
            <a:off x="654050" y="3567113"/>
            <a:ext cx="5553075" cy="45974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Для правки структуры щёлкните мышью</a:t>
            </a:r>
          </a:p>
          <a:p>
            <a:pPr lvl="1"/>
            <a:r>
              <a:rPr lang="en-GB" smtClean="0"/>
              <a:t>Второй уровень структуры</a:t>
            </a:r>
          </a:p>
          <a:p>
            <a:pPr lvl="2"/>
            <a:r>
              <a:rPr lang="en-GB" smtClean="0"/>
              <a:t>Третий уровень структуры</a:t>
            </a:r>
          </a:p>
          <a:p>
            <a:pPr lvl="3"/>
            <a:r>
              <a:rPr lang="en-GB" smtClean="0"/>
              <a:t>Четвёртый уровень структуры</a:t>
            </a:r>
          </a:p>
          <a:p>
            <a:pPr lvl="4"/>
            <a:r>
              <a:rPr lang="en-GB" smtClean="0"/>
              <a:t>Пятый уровень структуры</a:t>
            </a:r>
          </a:p>
          <a:p>
            <a:pPr lvl="4"/>
            <a:r>
              <a:rPr lang="en-GB" smtClean="0"/>
              <a:t>Шестой уровень структуры</a:t>
            </a:r>
          </a:p>
          <a:p>
            <a:pPr lvl="4"/>
            <a:r>
              <a:rPr lang="en-GB" smtClean="0"/>
              <a:t>Седьмой уровень структуры</a:t>
            </a:r>
          </a:p>
        </p:txBody>
      </p:sp>
      <p:sp>
        <p:nvSpPr>
          <p:cNvPr id="5136" name="Rectangle 16"/>
          <p:cNvSpPr>
            <a:spLocks noGrp="1" noChangeArrowheads="1"/>
          </p:cNvSpPr>
          <p:nvPr>
            <p:ph type="dt"/>
          </p:nvPr>
        </p:nvSpPr>
        <p:spPr bwMode="auto">
          <a:xfrm>
            <a:off x="3873500" y="8332788"/>
            <a:ext cx="2836863" cy="484187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>
            <a:lvl1pPr algn="r">
              <a:buClrTx/>
              <a:buSzPct val="100000"/>
              <a:buFontTx/>
              <a:buNone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000">
                <a:solidFill>
                  <a:srgbClr val="073E87"/>
                </a:solidFill>
                <a:latin typeface="+mn-lt"/>
                <a:cs typeface="Tahoma" charset="0"/>
              </a:defRPr>
            </a:lvl1pPr>
          </a:lstStyle>
          <a:p>
            <a:pPr>
              <a:defRPr/>
            </a:pPr>
            <a:fld id="{B2C16FC2-AFAB-48C3-A27D-A0C98B6D4C16}" type="datetime1">
              <a:rPr lang="ru-RU"/>
              <a:pPr>
                <a:defRPr/>
              </a:pPr>
              <a:t>12.09.2016</a:t>
            </a:fld>
            <a:endParaRPr lang="ru-RU"/>
          </a:p>
        </p:txBody>
      </p:sp>
      <p:sp>
        <p:nvSpPr>
          <p:cNvPr id="5137" name="Text Box 17"/>
          <p:cNvSpPr txBox="1">
            <a:spLocks noChangeArrowheads="1"/>
          </p:cNvSpPr>
          <p:nvPr/>
        </p:nvSpPr>
        <p:spPr bwMode="auto">
          <a:xfrm>
            <a:off x="146050" y="8332788"/>
            <a:ext cx="2838450" cy="487362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endParaRPr lang="ru-RU"/>
          </a:p>
        </p:txBody>
      </p:sp>
      <p:sp>
        <p:nvSpPr>
          <p:cNvPr id="5138" name="Rectangle 18"/>
          <p:cNvSpPr>
            <a:spLocks noGrp="1" noChangeArrowheads="1"/>
          </p:cNvSpPr>
          <p:nvPr>
            <p:ph type="sldNum"/>
          </p:nvPr>
        </p:nvSpPr>
        <p:spPr bwMode="auto">
          <a:xfrm>
            <a:off x="2994025" y="8332788"/>
            <a:ext cx="868363" cy="484187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>
            <a:lvl1pPr algn="ctr">
              <a:buClrTx/>
              <a:buSzPct val="100000"/>
              <a:buFontTx/>
              <a:buNone/>
              <a:tabLst>
                <a:tab pos="449263" algn="l"/>
              </a:tabLst>
              <a:defRPr sz="1000">
                <a:solidFill>
                  <a:srgbClr val="073E87"/>
                </a:solidFill>
                <a:latin typeface="+mn-lt"/>
                <a:cs typeface="Tahoma" charset="0"/>
              </a:defRPr>
            </a:lvl1pPr>
          </a:lstStyle>
          <a:p>
            <a:pPr>
              <a:defRPr/>
            </a:pPr>
            <a:fld id="{5C14E4DF-8E6D-4B91-BE0A-1A6AA555BD0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8" r:id="rId1"/>
    <p:sldLayoutId id="2147483849" r:id="rId2"/>
    <p:sldLayoutId id="2147483850" r:id="rId3"/>
    <p:sldLayoutId id="2147483851" r:id="rId4"/>
    <p:sldLayoutId id="2147483852" r:id="rId5"/>
    <p:sldLayoutId id="2147483853" r:id="rId6"/>
    <p:sldLayoutId id="2147483854" r:id="rId7"/>
    <p:sldLayoutId id="2147483855" r:id="rId8"/>
    <p:sldLayoutId id="2147483856" r:id="rId9"/>
    <p:sldLayoutId id="2147483857" r:id="rId10"/>
    <p:sldLayoutId id="2147483858" r:id="rId11"/>
  </p:sldLayoutIdLst>
  <p:hf sldNum="0" hdr="0" ftr="0"/>
  <p:txStyles>
    <p:titleStyle>
      <a:lvl1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FFFFFF"/>
          </a:solidFill>
          <a:latin typeface="+mj-lt"/>
          <a:ea typeface="+mj-ea"/>
          <a:cs typeface="+mj-cs"/>
        </a:defRPr>
      </a:lvl1pPr>
      <a:lvl2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FFFFFF"/>
          </a:solidFill>
          <a:latin typeface="Candara" pitchFamily="32" charset="0"/>
          <a:cs typeface="Lucida Sans Unicode" charset="0"/>
        </a:defRPr>
      </a:lvl2pPr>
      <a:lvl3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FFFFFF"/>
          </a:solidFill>
          <a:latin typeface="Candara" pitchFamily="32" charset="0"/>
          <a:cs typeface="Lucida Sans Unicode" charset="0"/>
        </a:defRPr>
      </a:lvl3pPr>
      <a:lvl4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FFFFFF"/>
          </a:solidFill>
          <a:latin typeface="Candara" pitchFamily="32" charset="0"/>
          <a:cs typeface="Lucida Sans Unicode" charset="0"/>
        </a:defRPr>
      </a:lvl4pPr>
      <a:lvl5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FFFFFF"/>
          </a:solidFill>
          <a:latin typeface="Candara" pitchFamily="32" charset="0"/>
          <a:cs typeface="Lucida Sans Unicode" charset="0"/>
        </a:defRPr>
      </a:lvl5pPr>
      <a:lvl6pPr marL="25146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FFFFFF"/>
          </a:solidFill>
          <a:latin typeface="Candara" pitchFamily="32" charset="0"/>
          <a:cs typeface="Lucida Sans Unicode" charset="0"/>
        </a:defRPr>
      </a:lvl6pPr>
      <a:lvl7pPr marL="29718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FFFFFF"/>
          </a:solidFill>
          <a:latin typeface="Candara" pitchFamily="32" charset="0"/>
          <a:cs typeface="Lucida Sans Unicode" charset="0"/>
        </a:defRPr>
      </a:lvl7pPr>
      <a:lvl8pPr marL="34290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FFFFFF"/>
          </a:solidFill>
          <a:latin typeface="Candara" pitchFamily="32" charset="0"/>
          <a:cs typeface="Lucida Sans Unicode" charset="0"/>
        </a:defRPr>
      </a:lvl8pPr>
      <a:lvl9pPr marL="38862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FFFFFF"/>
          </a:solidFill>
          <a:latin typeface="Candara" pitchFamily="32" charset="0"/>
          <a:cs typeface="Lucida Sans Unicode" charset="0"/>
        </a:defRPr>
      </a:lvl9pPr>
    </p:titleStyle>
    <p:bodyStyle>
      <a:lvl1pPr marL="342900" indent="-342900" algn="l" defTabSz="449263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buChar char="•"/>
        <a:defRPr sz="2400">
          <a:solidFill>
            <a:srgbClr val="073E87"/>
          </a:solidFill>
          <a:latin typeface="+mn-lt"/>
          <a:ea typeface="+mn-ea"/>
          <a:cs typeface="+mn-cs"/>
        </a:defRPr>
      </a:lvl1pPr>
      <a:lvl2pPr marL="742950" indent="-285750" algn="l" defTabSz="449263" rtl="0" eaLnBrk="0" fontAlgn="base" hangingPunct="0">
        <a:spcBef>
          <a:spcPts val="55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buChar char="–"/>
        <a:defRPr sz="2200">
          <a:solidFill>
            <a:srgbClr val="073E87"/>
          </a:solidFill>
          <a:latin typeface="+mn-lt"/>
          <a:cs typeface="+mn-cs"/>
        </a:defRPr>
      </a:lvl2pPr>
      <a:lvl3pPr marL="11430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buChar char="•"/>
        <a:defRPr sz="2000">
          <a:solidFill>
            <a:srgbClr val="073E87"/>
          </a:solidFill>
          <a:latin typeface="+mn-lt"/>
          <a:cs typeface="+mn-cs"/>
        </a:defRPr>
      </a:lvl3pPr>
      <a:lvl4pPr marL="16002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buChar char="–"/>
        <a:defRPr sz="2000">
          <a:solidFill>
            <a:srgbClr val="073E87"/>
          </a:solidFill>
          <a:latin typeface="+mn-lt"/>
          <a:cs typeface="+mn-cs"/>
        </a:defRPr>
      </a:lvl4pPr>
      <a:lvl5pPr marL="2057400" indent="-228600" algn="l" defTabSz="449263" rtl="0" eaLnBrk="0" fontAlgn="base" hangingPunct="0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buChar char="»"/>
        <a:defRPr sz="1600">
          <a:solidFill>
            <a:srgbClr val="073E87"/>
          </a:solidFill>
          <a:latin typeface="+mn-lt"/>
          <a:cs typeface="+mn-cs"/>
        </a:defRPr>
      </a:lvl5pPr>
      <a:lvl6pPr marL="2514600" indent="-228600" algn="l" defTabSz="449263" rtl="0" eaLnBrk="0" fontAlgn="base" hangingPunct="0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73E87"/>
          </a:solidFill>
          <a:latin typeface="+mn-lt"/>
          <a:cs typeface="+mn-cs"/>
        </a:defRPr>
      </a:lvl6pPr>
      <a:lvl7pPr marL="2971800" indent="-228600" algn="l" defTabSz="449263" rtl="0" eaLnBrk="0" fontAlgn="base" hangingPunct="0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73E87"/>
          </a:solidFill>
          <a:latin typeface="+mn-lt"/>
          <a:cs typeface="+mn-cs"/>
        </a:defRPr>
      </a:lvl7pPr>
      <a:lvl8pPr marL="3429000" indent="-228600" algn="l" defTabSz="449263" rtl="0" eaLnBrk="0" fontAlgn="base" hangingPunct="0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73E87"/>
          </a:solidFill>
          <a:latin typeface="+mn-lt"/>
          <a:cs typeface="+mn-cs"/>
        </a:defRPr>
      </a:lvl8pPr>
      <a:lvl9pPr marL="3886200" indent="-228600" algn="l" defTabSz="449263" rtl="0" eaLnBrk="0" fontAlgn="base" hangingPunct="0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73E87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AutoShape 1"/>
          <p:cNvSpPr>
            <a:spLocks noChangeArrowheads="1"/>
          </p:cNvSpPr>
          <p:nvPr/>
        </p:nvSpPr>
        <p:spPr bwMode="auto">
          <a:xfrm>
            <a:off x="171450" y="304800"/>
            <a:ext cx="6523038" cy="3290888"/>
          </a:xfrm>
          <a:prstGeom prst="roundRect">
            <a:avLst>
              <a:gd name="adj" fmla="val 3361"/>
            </a:avLst>
          </a:prstGeom>
          <a:gradFill rotWithShape="0">
            <a:gsLst>
              <a:gs pos="0">
                <a:srgbClr val="0293E0"/>
              </a:gs>
              <a:gs pos="100000">
                <a:srgbClr val="83D3FE"/>
              </a:gs>
            </a:gsLst>
            <a:lin ang="5400000" scaled="1"/>
          </a:gradFill>
          <a:ln w="9525" cap="flat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endParaRPr lang="ru-RU"/>
          </a:p>
        </p:txBody>
      </p:sp>
      <p:grpSp>
        <p:nvGrpSpPr>
          <p:cNvPr id="62467" name="Group 2"/>
          <p:cNvGrpSpPr>
            <a:grpSpLocks/>
          </p:cNvGrpSpPr>
          <p:nvPr/>
        </p:nvGrpSpPr>
        <p:grpSpPr bwMode="auto">
          <a:xfrm>
            <a:off x="158750" y="2239963"/>
            <a:ext cx="6538913" cy="1770062"/>
            <a:chOff x="100" y="1411"/>
            <a:chExt cx="4119" cy="1115"/>
          </a:xfrm>
        </p:grpSpPr>
        <p:sp>
          <p:nvSpPr>
            <p:cNvPr id="6147" name="AutoShape 3"/>
            <p:cNvSpPr>
              <a:spLocks noChangeArrowheads="1"/>
            </p:cNvSpPr>
            <p:nvPr/>
          </p:nvSpPr>
          <p:spPr bwMode="auto">
            <a:xfrm>
              <a:off x="2857" y="1532"/>
              <a:ext cx="1357" cy="598"/>
            </a:xfrm>
            <a:custGeom>
              <a:avLst/>
              <a:gdLst>
                <a:gd name="G0" fmla="+- 1 0 0"/>
                <a:gd name="G1" fmla="+- 1 0 0"/>
                <a:gd name="G2" fmla="+- 1 0 0"/>
                <a:gd name="G3" fmla="+- 1 0 0"/>
                <a:gd name="G4" fmla="+- 1 0 0"/>
                <a:gd name="G5" fmla="+- 1 0 0"/>
                <a:gd name="G6" fmla="+- 1 0 0"/>
                <a:gd name="G7" fmla="+- 1 0 0"/>
                <a:gd name="G8" fmla="+- 1 0 0"/>
                <a:gd name="G9" fmla="+- 572 0 0"/>
                <a:gd name="G10" fmla="sin 55292 G9"/>
                <a:gd name="G11" fmla="+- 572 0 0"/>
                <a:gd name="G12" fmla="cos 54990 G11"/>
                <a:gd name="G13" fmla="+- G10 0 G12"/>
                <a:gd name="G14" fmla="*/ G13 65535 1"/>
                <a:gd name="G15" fmla="+- G14 10800 0"/>
                <a:gd name="G16" fmla="+- 1 0 0"/>
                <a:gd name="G17" fmla="+- 1 0 0"/>
                <a:gd name="G18" fmla="+- 1 0 0"/>
                <a:gd name="G19" fmla="+- 636 0 0"/>
                <a:gd name="G20" fmla="+- 1 0 0"/>
                <a:gd name="G21" fmla="+- 1 0 0"/>
                <a:gd name="G22" fmla="+- 1 0 0"/>
                <a:gd name="G23" fmla="+- 1 0 0"/>
                <a:gd name="G24" fmla="+- 1 0 0"/>
                <a:gd name="G25" fmla="+- 1 0 0"/>
                <a:gd name="G26" fmla="+- 1 0 0"/>
                <a:gd name="G27" fmla="+- 1 0 0"/>
                <a:gd name="G28" fmla="+- 1 0 0"/>
                <a:gd name="G29" fmla="+- 1 0 0"/>
                <a:gd name="G30" fmla="+- 1 0 0"/>
                <a:gd name="G31" fmla="+- 1 0 0"/>
                <a:gd name="G32" fmla="*/ 1 16385 2"/>
                <a:gd name="G33" fmla="+- 1 0 0"/>
                <a:gd name="G34" fmla="+- 1 0 0"/>
                <a:gd name="G35" fmla="+- 1 0 0"/>
                <a:gd name="G36" fmla="+- 1 0 0"/>
                <a:gd name="G37" fmla="+- 1 0 0"/>
                <a:gd name="G38" fmla="+- 1 0 0"/>
                <a:gd name="G39" fmla="+- 1 0 0"/>
                <a:gd name="G40" fmla="+- 1 0 0"/>
                <a:gd name="G41" fmla="+- 1 0 0"/>
                <a:gd name="G42" fmla="+- 1 0 0"/>
                <a:gd name="G43" fmla="+- 1 0 0"/>
                <a:gd name="G44" fmla="+- 1 0 0"/>
                <a:gd name="G45" fmla="+- 1 0 0"/>
                <a:gd name="G46" fmla="*/ 1 59207 25856"/>
                <a:gd name="G47" fmla="*/ 1 6295 25856"/>
                <a:gd name="G48" fmla="*/ G47 1 180"/>
                <a:gd name="G49" fmla="*/ G46 1 G48"/>
                <a:gd name="G50" fmla="+- 32766 0 0"/>
                <a:gd name="G51" fmla="+- 32767 0 0"/>
                <a:gd name="G52" fmla="+- 1 0 0"/>
                <a:gd name="G53" fmla="+- 1 0 0"/>
                <a:gd name="G54" fmla="+- 1 0 0"/>
                <a:gd name="G55" fmla="+- 1 0 0"/>
                <a:gd name="G56" fmla="+- 1 0 0"/>
                <a:gd name="G57" fmla="+- 1 0 0"/>
                <a:gd name="G58" fmla="+- 1 0 0"/>
                <a:gd name="G59" fmla="+- 1 0 0"/>
                <a:gd name="T0" fmla="*/ 2147483647 w 2706"/>
                <a:gd name="T1" fmla="*/ 0 h 640"/>
                <a:gd name="T2" fmla="*/ 2147483647 w 2706"/>
                <a:gd name="T3" fmla="*/ 0 h 640"/>
                <a:gd name="T4" fmla="*/ 2147483647 w 2706"/>
                <a:gd name="T5" fmla="*/ 2147483647 h 640"/>
                <a:gd name="T6" fmla="*/ 2147483647 w 2706"/>
                <a:gd name="T7" fmla="*/ 2147483647 h 640"/>
                <a:gd name="T8" fmla="*/ 2147483647 w 2706"/>
                <a:gd name="T9" fmla="*/ 2147483647 h 640"/>
                <a:gd name="T10" fmla="*/ 2147483647 w 2706"/>
                <a:gd name="T11" fmla="*/ 2147483647 h 640"/>
                <a:gd name="T12" fmla="*/ 2147483647 w 2706"/>
                <a:gd name="T13" fmla="*/ 2147483647 h 640"/>
                <a:gd name="T14" fmla="*/ 2147483647 w 2706"/>
                <a:gd name="T15" fmla="*/ 2147483647 h 640"/>
                <a:gd name="T16" fmla="*/ 2147483647 w 2706"/>
                <a:gd name="T17" fmla="*/ 2147483647 h 640"/>
                <a:gd name="T18" fmla="*/ 2147483647 w 2706"/>
                <a:gd name="T19" fmla="*/ 2147483647 h 640"/>
                <a:gd name="T20" fmla="*/ 2147483647 w 2706"/>
                <a:gd name="T21" fmla="*/ 2147483647 h 640"/>
                <a:gd name="T22" fmla="*/ 2147483647 w 2706"/>
                <a:gd name="T23" fmla="*/ 2147483647 h 640"/>
                <a:gd name="T24" fmla="*/ 2147483647 w 2706"/>
                <a:gd name="T25" fmla="*/ 2147483647 h 640"/>
                <a:gd name="T26" fmla="*/ 2147483647 w 2706"/>
                <a:gd name="T27" fmla="*/ 2147483647 h 640"/>
                <a:gd name="T28" fmla="*/ 2147483647 w 2706"/>
                <a:gd name="T29" fmla="*/ 2147483647 h 640"/>
                <a:gd name="T30" fmla="*/ 2147483647 w 2706"/>
                <a:gd name="T31" fmla="*/ 2147483647 h 640"/>
                <a:gd name="T32" fmla="*/ 2147483647 w 2706"/>
                <a:gd name="T33" fmla="*/ 2147483647 h 640"/>
                <a:gd name="T34" fmla="*/ 2147483647 w 2706"/>
                <a:gd name="T35" fmla="*/ 2147483647 h 640"/>
                <a:gd name="T36" fmla="*/ 0 w 2706"/>
                <a:gd name="T37" fmla="*/ 2147483647 h 640"/>
                <a:gd name="T38" fmla="*/ 0 w 2706"/>
                <a:gd name="T39" fmla="*/ 2147483647 h 640"/>
                <a:gd name="T40" fmla="*/ 2147483647 w 2706"/>
                <a:gd name="T41" fmla="*/ 2147483647 h 640"/>
                <a:gd name="T42" fmla="*/ 2147483647 w 2706"/>
                <a:gd name="T43" fmla="*/ 2147483647 h 640"/>
                <a:gd name="T44" fmla="*/ 2147483647 w 2706"/>
                <a:gd name="T45" fmla="*/ 2147483647 h 640"/>
                <a:gd name="T46" fmla="*/ 2147483647 w 2706"/>
                <a:gd name="T47" fmla="*/ 2147483647 h 640"/>
                <a:gd name="T48" fmla="*/ 2147483647 w 2706"/>
                <a:gd name="T49" fmla="*/ 2147483647 h 640"/>
                <a:gd name="T50" fmla="*/ 2147483647 w 2706"/>
                <a:gd name="T51" fmla="*/ 2147483647 h 640"/>
                <a:gd name="T52" fmla="*/ 2147483647 w 2706"/>
                <a:gd name="T53" fmla="*/ 2147483647 h 640"/>
                <a:gd name="T54" fmla="*/ 2147483647 w 2706"/>
                <a:gd name="T55" fmla="*/ 2147483647 h 640"/>
                <a:gd name="T56" fmla="*/ 2147483647 w 2706"/>
                <a:gd name="T57" fmla="*/ 2147483647 h 640"/>
                <a:gd name="T58" fmla="*/ 2147483647 w 2706"/>
                <a:gd name="T59" fmla="*/ 2147483647 h 640"/>
                <a:gd name="T60" fmla="*/ 2147483647 w 2706"/>
                <a:gd name="T61" fmla="*/ 2147483647 h 640"/>
                <a:gd name="T62" fmla="*/ 2147483647 w 2706"/>
                <a:gd name="T63" fmla="*/ 2147483647 h 640"/>
                <a:gd name="T64" fmla="*/ 2147483647 w 2706"/>
                <a:gd name="T65" fmla="*/ 2147483647 h 640"/>
                <a:gd name="T66" fmla="*/ 2147483647 w 2706"/>
                <a:gd name="T67" fmla="*/ 2147483647 h 640"/>
                <a:gd name="T68" fmla="*/ 2147483647 w 2706"/>
                <a:gd name="T69" fmla="*/ 2147483647 h 640"/>
                <a:gd name="T70" fmla="*/ 2147483647 w 2706"/>
                <a:gd name="T71" fmla="*/ 2147483647 h 640"/>
                <a:gd name="T72" fmla="*/ 2147483647 w 2706"/>
                <a:gd name="T73" fmla="*/ 2147483647 h 640"/>
                <a:gd name="T74" fmla="*/ 2147483647 w 2706"/>
                <a:gd name="T75" fmla="*/ 2147483647 h 640"/>
                <a:gd name="T76" fmla="*/ 2147483647 w 2706"/>
                <a:gd name="T77" fmla="*/ 2147483647 h 640"/>
                <a:gd name="T78" fmla="*/ 2147483647 w 2706"/>
                <a:gd name="T79" fmla="*/ 2147483647 h 640"/>
                <a:gd name="T80" fmla="*/ 2147483647 w 2706"/>
                <a:gd name="T81" fmla="*/ 2147483647 h 640"/>
                <a:gd name="T82" fmla="*/ 2147483647 w 2706"/>
                <a:gd name="T83" fmla="*/ 2147483647 h 640"/>
                <a:gd name="T84" fmla="*/ 2147483647 w 2706"/>
                <a:gd name="T85" fmla="*/ 2147483647 h 640"/>
                <a:gd name="T86" fmla="*/ 2147483647 w 2706"/>
                <a:gd name="T87" fmla="*/ 2147483647 h 640"/>
                <a:gd name="T88" fmla="*/ 2147483647 w 2706"/>
                <a:gd name="T89" fmla="*/ 2147483647 h 640"/>
                <a:gd name="T90" fmla="*/ 2147483647 w 2706"/>
                <a:gd name="T91" fmla="*/ 2147483647 h 640"/>
                <a:gd name="T92" fmla="*/ 2147483647 w 2706"/>
                <a:gd name="T93" fmla="*/ 2147483647 h 640"/>
                <a:gd name="T94" fmla="*/ 2147483647 w 2706"/>
                <a:gd name="T95" fmla="*/ 2147483647 h 640"/>
                <a:gd name="T96" fmla="*/ 2147483647 w 2706"/>
                <a:gd name="T97" fmla="*/ 2147483647 h 640"/>
                <a:gd name="T98" fmla="*/ 2147483647 w 2706"/>
                <a:gd name="T99" fmla="*/ 2147483647 h 640"/>
                <a:gd name="T100" fmla="*/ 2147483647 w 2706"/>
                <a:gd name="T101" fmla="*/ 2147483647 h 640"/>
                <a:gd name="T102" fmla="*/ 2147483647 w 2706"/>
                <a:gd name="T103" fmla="*/ 2147483647 h 640"/>
                <a:gd name="T104" fmla="*/ 2147483647 w 2706"/>
                <a:gd name="T105" fmla="*/ 2147483647 h 640"/>
                <a:gd name="T106" fmla="*/ 2147483647 w 2706"/>
                <a:gd name="T107" fmla="*/ 0 h 640"/>
                <a:gd name="T108" fmla="*/ 2147483647 w 2706"/>
                <a:gd name="T109" fmla="*/ 0 h 640"/>
                <a:gd name="T110" fmla="*/ 2147483647 w 2706"/>
                <a:gd name="T111" fmla="*/ 0 h 640"/>
                <a:gd name="T112" fmla="*/ 2147483647 w 2706"/>
                <a:gd name="T113" fmla="*/ 0 h 640"/>
                <a:gd name="T114" fmla="*/ 0 w 2706"/>
                <a:gd name="T115" fmla="*/ 0 h 640"/>
                <a:gd name="T116" fmla="*/ 2706 w 2706"/>
                <a:gd name="T117" fmla="*/ 640 h 6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T114" t="T115" r="T116" b="T117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rgbClr val="C6E7FC">
                <a:alpha val="28999"/>
              </a:srgbClr>
            </a:solidFill>
            <a:ln w="9525" cap="flat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buClr>
                  <a:srgbClr val="000000"/>
                </a:buClr>
                <a:buSzPct val="100000"/>
                <a:buFont typeface="Times New Roman" pitchFamily="16" charset="0"/>
                <a:buNone/>
                <a:defRPr/>
              </a:pPr>
              <a:endParaRPr lang="ru-RU"/>
            </a:p>
          </p:txBody>
        </p:sp>
        <p:sp>
          <p:nvSpPr>
            <p:cNvPr id="6148" name="AutoShape 4"/>
            <p:cNvSpPr>
              <a:spLocks noChangeArrowheads="1"/>
            </p:cNvSpPr>
            <p:nvPr/>
          </p:nvSpPr>
          <p:spPr bwMode="auto">
            <a:xfrm>
              <a:off x="1238" y="1426"/>
              <a:ext cx="2617" cy="711"/>
            </a:xfrm>
            <a:custGeom>
              <a:avLst/>
              <a:gdLst>
                <a:gd name="G0" fmla="+- 1 0 0"/>
                <a:gd name="G1" fmla="+- 1 0 0"/>
                <a:gd name="G2" fmla="+- 610 0 0"/>
                <a:gd name="G3" fmla="sin 55388 G2"/>
                <a:gd name="G4" fmla="+- 610 0 0"/>
                <a:gd name="G5" fmla="cos 59214 G4"/>
                <a:gd name="G6" fmla="+- G3 0 G5"/>
                <a:gd name="G7" fmla="*/ G6 65535 1"/>
                <a:gd name="G8" fmla="+- G7 10800 0"/>
                <a:gd name="G9" fmla="+- 1 0 0"/>
                <a:gd name="G10" fmla="+- 1 0 0"/>
                <a:gd name="G11" fmla="+- 266 0 0"/>
                <a:gd name="G12" fmla="sin 55032 G11"/>
                <a:gd name="G13" fmla="+- 266 0 0"/>
                <a:gd name="G14" fmla="cos 57548 G13"/>
                <a:gd name="G15" fmla="+- G12 0 G14"/>
                <a:gd name="G16" fmla="*/ G15 65535 1"/>
                <a:gd name="G17" fmla="+- G16 10800 0"/>
                <a:gd name="G18" fmla="+- 1 0 0"/>
                <a:gd name="G19" fmla="+- 1 0 0"/>
                <a:gd name="G20" fmla="+- 1 0 0"/>
                <a:gd name="G21" fmla="+- 1 0 0"/>
                <a:gd name="G22" fmla="+- 1 0 0"/>
                <a:gd name="G23" fmla="+- 1 0 0"/>
                <a:gd name="G24" fmla="+- 1 0 0"/>
                <a:gd name="G25" fmla="+- 1 0 0"/>
                <a:gd name="G26" fmla="+- 1 0 0"/>
                <a:gd name="G27" fmla="+- 1 0 0"/>
                <a:gd name="G28" fmla="+- 1 0 0"/>
                <a:gd name="G29" fmla="+- 1 0 0"/>
                <a:gd name="G30" fmla="+- 1 0 0"/>
                <a:gd name="G31" fmla="+- 1 0 0"/>
                <a:gd name="G32" fmla="+- 1 0 0"/>
                <a:gd name="G33" fmla="+- 1 0 0"/>
                <a:gd name="G34" fmla="+- 1 0 0"/>
                <a:gd name="G35" fmla="+- 1 0 0"/>
                <a:gd name="G36" fmla="+- 1 0 0"/>
                <a:gd name="G37" fmla="+- 1 0 0"/>
                <a:gd name="G38" fmla="+- 1 0 0"/>
                <a:gd name="G39" fmla="+- 1 0 0"/>
                <a:gd name="G40" fmla="+- 1 0 0"/>
                <a:gd name="G41" fmla="+- 1 0 0"/>
                <a:gd name="G42" fmla="+- 1 0 0"/>
                <a:gd name="G43" fmla="+- 1 0 0"/>
                <a:gd name="G44" fmla="+- 1 0 0"/>
                <a:gd name="G45" fmla="+- 1 0 0"/>
                <a:gd name="G46" fmla="+- 1 0 0"/>
                <a:gd name="G47" fmla="*/ 1 16385 2"/>
                <a:gd name="G48" fmla="+- 1 0 0"/>
                <a:gd name="G49" fmla="+- 1 0 0"/>
                <a:gd name="G50" fmla="+- 1 0 0"/>
                <a:gd name="G51" fmla="+- 1 0 0"/>
                <a:gd name="G52" fmla="+- 1 0 0"/>
                <a:gd name="G53" fmla="+- 1 0 0"/>
                <a:gd name="G54" fmla="+- 1 0 0"/>
                <a:gd name="G55" fmla="+- 1 0 0"/>
                <a:gd name="G56" fmla="+- 1 0 0"/>
                <a:gd name="G57" fmla="+- 1 0 0"/>
                <a:gd name="G58" fmla="+- 1 0 0"/>
                <a:gd name="G59" fmla="+- 1 0 0"/>
                <a:gd name="G60" fmla="+- 1 0 0"/>
                <a:gd name="G61" fmla="+- 1 0 0"/>
                <a:gd name="G62" fmla="+- 1 0 0"/>
                <a:gd name="G63" fmla="+- 1 0 0"/>
                <a:gd name="G64" fmla="*/ 1 51565 51712"/>
                <a:gd name="G65" fmla="+- 1 0 0"/>
                <a:gd name="G66" fmla="+- 1 0 0"/>
                <a:gd name="G67" fmla="+- 1 0 0"/>
                <a:gd name="G68" fmla="+- 1 0 0"/>
                <a:gd name="G69" fmla="+- 1 0 0"/>
                <a:gd name="G70" fmla="+- 1 0 0"/>
                <a:gd name="G71" fmla="+- 1 0 0"/>
                <a:gd name="G72" fmla="+- 1 0 0"/>
                <a:gd name="G73" fmla="+- 1 0 0"/>
                <a:gd name="G74" fmla="+- 1 0 0"/>
                <a:gd name="G75" fmla="+- 1 0 0"/>
                <a:gd name="G76" fmla="+- 1 0 0"/>
                <a:gd name="G77" fmla="+- 1 0 0"/>
                <a:gd name="G78" fmla="+- 1 0 0"/>
                <a:gd name="G79" fmla="+- 1 0 0"/>
                <a:gd name="G80" fmla="+- 1 0 0"/>
                <a:gd name="T0" fmla="*/ 2147483647 w 5216"/>
                <a:gd name="T1" fmla="*/ 2147483647 h 762"/>
                <a:gd name="T2" fmla="*/ 2147483647 w 5216"/>
                <a:gd name="T3" fmla="*/ 2147483647 h 762"/>
                <a:gd name="T4" fmla="*/ 2147483647 w 5216"/>
                <a:gd name="T5" fmla="*/ 2147483647 h 762"/>
                <a:gd name="T6" fmla="*/ 2147483647 w 5216"/>
                <a:gd name="T7" fmla="*/ 2147483647 h 762"/>
                <a:gd name="T8" fmla="*/ 2147483647 w 5216"/>
                <a:gd name="T9" fmla="*/ 2147483647 h 762"/>
                <a:gd name="T10" fmla="*/ 2147483647 w 5216"/>
                <a:gd name="T11" fmla="*/ 2147483647 h 762"/>
                <a:gd name="T12" fmla="*/ 2147483647 w 5216"/>
                <a:gd name="T13" fmla="*/ 2147483647 h 762"/>
                <a:gd name="T14" fmla="*/ 2147483647 w 5216"/>
                <a:gd name="T15" fmla="*/ 2147483647 h 762"/>
                <a:gd name="T16" fmla="*/ 2147483647 w 5216"/>
                <a:gd name="T17" fmla="*/ 2147483647 h 762"/>
                <a:gd name="T18" fmla="*/ 2147483647 w 5216"/>
                <a:gd name="T19" fmla="*/ 2147483647 h 762"/>
                <a:gd name="T20" fmla="*/ 2147483647 w 5216"/>
                <a:gd name="T21" fmla="*/ 2147483647 h 762"/>
                <a:gd name="T22" fmla="*/ 2147483647 w 5216"/>
                <a:gd name="T23" fmla="*/ 2147483647 h 762"/>
                <a:gd name="T24" fmla="*/ 2147483647 w 5216"/>
                <a:gd name="T25" fmla="*/ 2147483647 h 762"/>
                <a:gd name="T26" fmla="*/ 2147483647 w 5216"/>
                <a:gd name="T27" fmla="*/ 0 h 762"/>
                <a:gd name="T28" fmla="*/ 2147483647 w 5216"/>
                <a:gd name="T29" fmla="*/ 2147483647 h 762"/>
                <a:gd name="T30" fmla="*/ 2147483647 w 5216"/>
                <a:gd name="T31" fmla="*/ 2147483647 h 762"/>
                <a:gd name="T32" fmla="*/ 0 w 5216"/>
                <a:gd name="T33" fmla="*/ 2147483647 h 762"/>
                <a:gd name="T34" fmla="*/ 2147483647 w 5216"/>
                <a:gd name="T35" fmla="*/ 2147483647 h 762"/>
                <a:gd name="T36" fmla="*/ 2147483647 w 5216"/>
                <a:gd name="T37" fmla="*/ 2147483647 h 762"/>
                <a:gd name="T38" fmla="*/ 2147483647 w 5216"/>
                <a:gd name="T39" fmla="*/ 2147483647 h 762"/>
                <a:gd name="T40" fmla="*/ 2147483647 w 5216"/>
                <a:gd name="T41" fmla="*/ 2147483647 h 762"/>
                <a:gd name="T42" fmla="*/ 2147483647 w 5216"/>
                <a:gd name="T43" fmla="*/ 2147483647 h 762"/>
                <a:gd name="T44" fmla="*/ 2147483647 w 5216"/>
                <a:gd name="T45" fmla="*/ 2147483647 h 762"/>
                <a:gd name="T46" fmla="*/ 2147483647 w 5216"/>
                <a:gd name="T47" fmla="*/ 2147483647 h 762"/>
                <a:gd name="T48" fmla="*/ 2147483647 w 5216"/>
                <a:gd name="T49" fmla="*/ 2147483647 h 762"/>
                <a:gd name="T50" fmla="*/ 2147483647 w 5216"/>
                <a:gd name="T51" fmla="*/ 2147483647 h 762"/>
                <a:gd name="T52" fmla="*/ 2147483647 w 5216"/>
                <a:gd name="T53" fmla="*/ 2147483647 h 762"/>
                <a:gd name="T54" fmla="*/ 2147483647 w 5216"/>
                <a:gd name="T55" fmla="*/ 2147483647 h 762"/>
                <a:gd name="T56" fmla="*/ 2147483647 w 5216"/>
                <a:gd name="T57" fmla="*/ 2147483647 h 762"/>
                <a:gd name="T58" fmla="*/ 2147483647 w 5216"/>
                <a:gd name="T59" fmla="*/ 2147483647 h 762"/>
                <a:gd name="T60" fmla="*/ 2147483647 w 5216"/>
                <a:gd name="T61" fmla="*/ 2147483647 h 762"/>
                <a:gd name="T62" fmla="*/ 2147483647 w 5216"/>
                <a:gd name="T63" fmla="*/ 2147483647 h 762"/>
                <a:gd name="T64" fmla="*/ 2147483647 w 5216"/>
                <a:gd name="T65" fmla="*/ 2147483647 h 762"/>
                <a:gd name="T66" fmla="*/ 2147483647 w 5216"/>
                <a:gd name="T67" fmla="*/ 2147483647 h 762"/>
                <a:gd name="T68" fmla="*/ 2147483647 w 5216"/>
                <a:gd name="T69" fmla="*/ 2147483647 h 762"/>
                <a:gd name="T70" fmla="*/ 2147483647 w 5216"/>
                <a:gd name="T71" fmla="*/ 2147483647 h 762"/>
                <a:gd name="T72" fmla="*/ 0 w 5216"/>
                <a:gd name="T73" fmla="*/ 0 h 762"/>
                <a:gd name="T74" fmla="*/ 5216 w 5216"/>
                <a:gd name="T75" fmla="*/ 762 h 7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T72" t="T73" r="T74" b="T75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rgbClr val="C6E7FC">
                <a:alpha val="39999"/>
              </a:srgbClr>
            </a:solidFill>
            <a:ln w="9525" cap="flat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buClr>
                  <a:srgbClr val="000000"/>
                </a:buClr>
                <a:buSzPct val="100000"/>
                <a:buFont typeface="Times New Roman" pitchFamily="16" charset="0"/>
                <a:buNone/>
                <a:defRPr/>
              </a:pPr>
              <a:endParaRPr lang="ru-RU"/>
            </a:p>
          </p:txBody>
        </p:sp>
        <p:sp>
          <p:nvSpPr>
            <p:cNvPr id="6149" name="AutoShape 5"/>
            <p:cNvSpPr>
              <a:spLocks noChangeArrowheads="1"/>
            </p:cNvSpPr>
            <p:nvPr/>
          </p:nvSpPr>
          <p:spPr bwMode="auto">
            <a:xfrm>
              <a:off x="1337" y="1435"/>
              <a:ext cx="2581" cy="648"/>
            </a:xfrm>
            <a:custGeom>
              <a:avLst/>
              <a:gdLst>
                <a:gd name="G0" fmla="*/ 1 0 51712"/>
                <a:gd name="G1" fmla="+- 1 0 0"/>
                <a:gd name="G2" fmla="+- 1 0 0"/>
                <a:gd name="G3" fmla="+- 1 0 0"/>
                <a:gd name="G4" fmla="+- 1 0 0"/>
                <a:gd name="G5" fmla="+- 1 0 0"/>
                <a:gd name="G6" fmla="+- 1 0 0"/>
                <a:gd name="G7" fmla="+- 1 0 0"/>
                <a:gd name="G8" fmla="*/ 1 38563 22848"/>
                <a:gd name="G9" fmla="*/ 1 6295 25856"/>
                <a:gd name="G10" fmla="*/ G9 1 180"/>
                <a:gd name="G11" fmla="*/ G8 1 G10"/>
                <a:gd name="G12" fmla="*/ 1 10035 49664"/>
                <a:gd name="G13" fmla="+- 1 0 0"/>
                <a:gd name="G14" fmla="+- 1 0 0"/>
                <a:gd name="G15" fmla="+- 1 0 0"/>
                <a:gd name="G16" fmla="+- 1 0 0"/>
                <a:gd name="G17" fmla="+- 1 0 0"/>
                <a:gd name="G18" fmla="+- 1 0 0"/>
                <a:gd name="G19" fmla="*/ 1 16385 2"/>
                <a:gd name="G20" fmla="+- 1 0 0"/>
                <a:gd name="G21" fmla="+- 1 0 0"/>
                <a:gd name="G22" fmla="+- 1 0 0"/>
                <a:gd name="G23" fmla="+- 1 0 0"/>
                <a:gd name="G24" fmla="+- 1 0 0"/>
                <a:gd name="G25" fmla="+- 1 0 0"/>
                <a:gd name="G26" fmla="+- 1 0 0"/>
                <a:gd name="G27" fmla="+- 1 0 0"/>
                <a:gd name="G28" fmla="+- 32768 0 0"/>
                <a:gd name="G29" fmla="+- 32768 0 0"/>
                <a:gd name="G30" fmla="+- 1 0 0"/>
                <a:gd name="G31" fmla="+- 1 0 0"/>
                <a:gd name="G32" fmla="+- 1 0 0"/>
                <a:gd name="G33" fmla="+- 1 0 0"/>
                <a:gd name="T0" fmla="*/ 0 w 5144"/>
                <a:gd name="T1" fmla="*/ 2147483647 h 694"/>
                <a:gd name="T2" fmla="*/ 0 w 5144"/>
                <a:gd name="T3" fmla="*/ 2147483647 h 694"/>
                <a:gd name="T4" fmla="*/ 2147483647 w 5144"/>
                <a:gd name="T5" fmla="*/ 2147483647 h 694"/>
                <a:gd name="T6" fmla="*/ 2147483647 w 5144"/>
                <a:gd name="T7" fmla="*/ 2147483647 h 694"/>
                <a:gd name="T8" fmla="*/ 2147483647 w 5144"/>
                <a:gd name="T9" fmla="*/ 2147483647 h 694"/>
                <a:gd name="T10" fmla="*/ 2147483647 w 5144"/>
                <a:gd name="T11" fmla="*/ 2147483647 h 694"/>
                <a:gd name="T12" fmla="*/ 2147483647 w 5144"/>
                <a:gd name="T13" fmla="*/ 2147483647 h 694"/>
                <a:gd name="T14" fmla="*/ 2147483647 w 5144"/>
                <a:gd name="T15" fmla="*/ 2147483647 h 694"/>
                <a:gd name="T16" fmla="*/ 2147483647 w 5144"/>
                <a:gd name="T17" fmla="*/ 2147483647 h 694"/>
                <a:gd name="T18" fmla="*/ 2147483647 w 5144"/>
                <a:gd name="T19" fmla="*/ 2147483647 h 694"/>
                <a:gd name="T20" fmla="*/ 2147483647 w 5144"/>
                <a:gd name="T21" fmla="*/ 2147483647 h 694"/>
                <a:gd name="T22" fmla="*/ 2147483647 w 5144"/>
                <a:gd name="T23" fmla="*/ 2147483647 h 694"/>
                <a:gd name="T24" fmla="*/ 2147483647 w 5144"/>
                <a:gd name="T25" fmla="*/ 0 h 694"/>
                <a:gd name="T26" fmla="*/ 2147483647 w 5144"/>
                <a:gd name="T27" fmla="*/ 2147483647 h 694"/>
                <a:gd name="T28" fmla="*/ 2147483647 w 5144"/>
                <a:gd name="T29" fmla="*/ 2147483647 h 694"/>
                <a:gd name="T30" fmla="*/ 2147483647 w 5144"/>
                <a:gd name="T31" fmla="*/ 2147483647 h 694"/>
                <a:gd name="T32" fmla="*/ 2147483647 w 5144"/>
                <a:gd name="T33" fmla="*/ 2147483647 h 694"/>
                <a:gd name="T34" fmla="*/ 2147483647 w 5144"/>
                <a:gd name="T35" fmla="*/ 2147483647 h 694"/>
                <a:gd name="T36" fmla="*/ 2147483647 w 5144"/>
                <a:gd name="T37" fmla="*/ 2147483647 h 694"/>
                <a:gd name="T38" fmla="*/ 2147483647 w 5144"/>
                <a:gd name="T39" fmla="*/ 2147483647 h 694"/>
                <a:gd name="T40" fmla="*/ 2147483647 w 5144"/>
                <a:gd name="T41" fmla="*/ 2147483647 h 694"/>
                <a:gd name="T42" fmla="*/ 2147483647 w 5144"/>
                <a:gd name="T43" fmla="*/ 2147483647 h 694"/>
                <a:gd name="T44" fmla="*/ 2147483647 w 5144"/>
                <a:gd name="T45" fmla="*/ 2147483647 h 694"/>
                <a:gd name="T46" fmla="*/ 2147483647 w 5144"/>
                <a:gd name="T47" fmla="*/ 2147483647 h 694"/>
                <a:gd name="T48" fmla="*/ 2147483647 w 5144"/>
                <a:gd name="T49" fmla="*/ 2147483647 h 694"/>
                <a:gd name="T50" fmla="*/ 2147483647 w 5144"/>
                <a:gd name="T51" fmla="*/ 2147483647 h 694"/>
                <a:gd name="T52" fmla="*/ 2147483647 w 5144"/>
                <a:gd name="T53" fmla="*/ 2147483647 h 694"/>
                <a:gd name="T54" fmla="*/ 2147483647 w 5144"/>
                <a:gd name="T55" fmla="*/ 2147483647 h 694"/>
                <a:gd name="T56" fmla="*/ 2147483647 w 5144"/>
                <a:gd name="T57" fmla="*/ 2147483647 h 694"/>
                <a:gd name="T58" fmla="*/ 2147483647 w 5144"/>
                <a:gd name="T59" fmla="*/ 2147483647 h 694"/>
                <a:gd name="T60" fmla="*/ 2147483647 w 5144"/>
                <a:gd name="T61" fmla="*/ 2147483647 h 694"/>
                <a:gd name="T62" fmla="*/ 0 w 5144"/>
                <a:gd name="T63" fmla="*/ 0 h 694"/>
                <a:gd name="T64" fmla="*/ 5144 w 5144"/>
                <a:gd name="T65" fmla="*/ 694 h 6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T62" t="T63" r="T64" b="T65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9360" cap="sq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buClr>
                  <a:srgbClr val="000000"/>
                </a:buClr>
                <a:buSzPct val="100000"/>
                <a:buFont typeface="Times New Roman" pitchFamily="16" charset="0"/>
                <a:buNone/>
                <a:defRPr/>
              </a:pPr>
              <a:endParaRPr lang="ru-RU"/>
            </a:p>
          </p:txBody>
        </p:sp>
        <p:sp>
          <p:nvSpPr>
            <p:cNvPr id="6150" name="AutoShape 6"/>
            <p:cNvSpPr>
              <a:spLocks noChangeArrowheads="1"/>
            </p:cNvSpPr>
            <p:nvPr/>
          </p:nvSpPr>
          <p:spPr bwMode="auto">
            <a:xfrm>
              <a:off x="2650" y="1424"/>
              <a:ext cx="1561" cy="545"/>
            </a:xfrm>
            <a:custGeom>
              <a:avLst/>
              <a:gdLst>
                <a:gd name="G0" fmla="*/ 1 0 51712"/>
                <a:gd name="G1" fmla="+- 1 0 0"/>
                <a:gd name="G2" fmla="+- 1 0 0"/>
                <a:gd name="G3" fmla="+- 1 0 0"/>
                <a:gd name="G4" fmla="+- 1 0 0"/>
                <a:gd name="G5" fmla="+- 1 0 0"/>
                <a:gd name="G6" fmla="+- 1 0 0"/>
                <a:gd name="G7" fmla="+- 1 0 0"/>
                <a:gd name="G8" fmla="+- 1 0 0"/>
                <a:gd name="G9" fmla="+- 1 0 0"/>
                <a:gd name="G10" fmla="+- 1 0 0"/>
                <a:gd name="G11" fmla="+- 1 0 0"/>
                <a:gd name="G12" fmla="+- 1 0 0"/>
                <a:gd name="G13" fmla="+- 1 0 0"/>
                <a:gd name="G14" fmla="+- 1 0 0"/>
                <a:gd name="G15" fmla="*/ 1 28513 57600"/>
                <a:gd name="G16" fmla="+- 1 0 0"/>
                <a:gd name="G17" fmla="+- 32766 0 0"/>
                <a:gd name="G18" fmla="+- 32767 0 0"/>
                <a:gd name="G19" fmla="+- 1 0 0"/>
                <a:gd name="T0" fmla="*/ 0 w 3112"/>
                <a:gd name="T1" fmla="*/ 2147483647 h 584"/>
                <a:gd name="T2" fmla="*/ 0 w 3112"/>
                <a:gd name="T3" fmla="*/ 2147483647 h 584"/>
                <a:gd name="T4" fmla="*/ 2147483647 w 3112"/>
                <a:gd name="T5" fmla="*/ 2147483647 h 584"/>
                <a:gd name="T6" fmla="*/ 2147483647 w 3112"/>
                <a:gd name="T7" fmla="*/ 2147483647 h 584"/>
                <a:gd name="T8" fmla="*/ 2147483647 w 3112"/>
                <a:gd name="T9" fmla="*/ 2147483647 h 584"/>
                <a:gd name="T10" fmla="*/ 2147483647 w 3112"/>
                <a:gd name="T11" fmla="*/ 2147483647 h 584"/>
                <a:gd name="T12" fmla="*/ 2147483647 w 3112"/>
                <a:gd name="T13" fmla="*/ 2147483647 h 584"/>
                <a:gd name="T14" fmla="*/ 2147483647 w 3112"/>
                <a:gd name="T15" fmla="*/ 2147483647 h 584"/>
                <a:gd name="T16" fmla="*/ 2147483647 w 3112"/>
                <a:gd name="T17" fmla="*/ 2147483647 h 584"/>
                <a:gd name="T18" fmla="*/ 2147483647 w 3112"/>
                <a:gd name="T19" fmla="*/ 2147483647 h 584"/>
                <a:gd name="T20" fmla="*/ 2147483647 w 3112"/>
                <a:gd name="T21" fmla="*/ 2147483647 h 584"/>
                <a:gd name="T22" fmla="*/ 2147483647 w 3112"/>
                <a:gd name="T23" fmla="*/ 2147483647 h 584"/>
                <a:gd name="T24" fmla="*/ 2147483647 w 3112"/>
                <a:gd name="T25" fmla="*/ 2147483647 h 584"/>
                <a:gd name="T26" fmla="*/ 2147483647 w 3112"/>
                <a:gd name="T27" fmla="*/ 2147483647 h 584"/>
                <a:gd name="T28" fmla="*/ 2147483647 w 3112"/>
                <a:gd name="T29" fmla="*/ 2147483647 h 584"/>
                <a:gd name="T30" fmla="*/ 2147483647 w 3112"/>
                <a:gd name="T31" fmla="*/ 2147483647 h 584"/>
                <a:gd name="T32" fmla="*/ 2147483647 w 3112"/>
                <a:gd name="T33" fmla="*/ 2147483647 h 584"/>
                <a:gd name="T34" fmla="*/ 2147483647 w 3112"/>
                <a:gd name="T35" fmla="*/ 2147483647 h 584"/>
                <a:gd name="T36" fmla="*/ 2147483647 w 3112"/>
                <a:gd name="T37" fmla="*/ 2147483647 h 584"/>
                <a:gd name="T38" fmla="*/ 2147483647 w 3112"/>
                <a:gd name="T39" fmla="*/ 0 h 584"/>
                <a:gd name="T40" fmla="*/ 0 w 3112"/>
                <a:gd name="T41" fmla="*/ 0 h 584"/>
                <a:gd name="T42" fmla="*/ 3112 w 3112"/>
                <a:gd name="T43" fmla="*/ 584 h 5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T40" t="T41" r="T42" b="T43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9360" cap="sq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buClr>
                  <a:srgbClr val="000000"/>
                </a:buClr>
                <a:buSzPct val="100000"/>
                <a:buFont typeface="Times New Roman" pitchFamily="16" charset="0"/>
                <a:buNone/>
                <a:defRPr/>
              </a:pPr>
              <a:endParaRPr lang="ru-RU"/>
            </a:p>
          </p:txBody>
        </p:sp>
      </p:grpSp>
      <p:sp>
        <p:nvSpPr>
          <p:cNvPr id="6152" name="AutoShape 8"/>
          <p:cNvSpPr>
            <a:spLocks noChangeArrowheads="1"/>
          </p:cNvSpPr>
          <p:nvPr/>
        </p:nvSpPr>
        <p:spPr bwMode="auto">
          <a:xfrm>
            <a:off x="171450" y="304800"/>
            <a:ext cx="6523038" cy="1903413"/>
          </a:xfrm>
          <a:prstGeom prst="roundRect">
            <a:avLst>
              <a:gd name="adj" fmla="val 7134"/>
            </a:avLst>
          </a:prstGeom>
          <a:gradFill rotWithShape="0">
            <a:gsLst>
              <a:gs pos="0">
                <a:srgbClr val="0293E0"/>
              </a:gs>
              <a:gs pos="100000">
                <a:srgbClr val="83D3FE"/>
              </a:gs>
            </a:gsLst>
            <a:lin ang="5400000" scaled="1"/>
          </a:gradFill>
          <a:ln w="9525" cap="flat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endParaRPr lang="ru-RU"/>
          </a:p>
        </p:txBody>
      </p:sp>
      <p:grpSp>
        <p:nvGrpSpPr>
          <p:cNvPr id="62469" name="Group 9"/>
          <p:cNvGrpSpPr>
            <a:grpSpLocks/>
          </p:cNvGrpSpPr>
          <p:nvPr/>
        </p:nvGrpSpPr>
        <p:grpSpPr bwMode="auto">
          <a:xfrm>
            <a:off x="158750" y="952500"/>
            <a:ext cx="6538913" cy="1770063"/>
            <a:chOff x="100" y="600"/>
            <a:chExt cx="4119" cy="1115"/>
          </a:xfrm>
        </p:grpSpPr>
        <p:sp>
          <p:nvSpPr>
            <p:cNvPr id="6154" name="AutoShape 10"/>
            <p:cNvSpPr>
              <a:spLocks noChangeArrowheads="1"/>
            </p:cNvSpPr>
            <p:nvPr/>
          </p:nvSpPr>
          <p:spPr bwMode="auto">
            <a:xfrm>
              <a:off x="2857" y="721"/>
              <a:ext cx="1357" cy="598"/>
            </a:xfrm>
            <a:custGeom>
              <a:avLst/>
              <a:gdLst>
                <a:gd name="G0" fmla="+- 1 0 0"/>
                <a:gd name="G1" fmla="+- 1 0 0"/>
                <a:gd name="G2" fmla="+- 1 0 0"/>
                <a:gd name="G3" fmla="+- 1 0 0"/>
                <a:gd name="G4" fmla="+- 1 0 0"/>
                <a:gd name="G5" fmla="+- 1 0 0"/>
                <a:gd name="G6" fmla="+- 1 0 0"/>
                <a:gd name="G7" fmla="+- 1 0 0"/>
                <a:gd name="G8" fmla="+- 1 0 0"/>
                <a:gd name="G9" fmla="+- 572 0 0"/>
                <a:gd name="G10" fmla="sin 55292 G9"/>
                <a:gd name="G11" fmla="+- 572 0 0"/>
                <a:gd name="G12" fmla="cos 54990 G11"/>
                <a:gd name="G13" fmla="+- G10 0 G12"/>
                <a:gd name="G14" fmla="*/ G13 65535 1"/>
                <a:gd name="G15" fmla="+- G14 10800 0"/>
                <a:gd name="G16" fmla="+- 1 0 0"/>
                <a:gd name="G17" fmla="+- 1 0 0"/>
                <a:gd name="G18" fmla="+- 1 0 0"/>
                <a:gd name="G19" fmla="+- 636 0 0"/>
                <a:gd name="G20" fmla="+- 1 0 0"/>
                <a:gd name="G21" fmla="+- 1 0 0"/>
                <a:gd name="G22" fmla="+- 1 0 0"/>
                <a:gd name="G23" fmla="+- 1 0 0"/>
                <a:gd name="G24" fmla="+- 1 0 0"/>
                <a:gd name="G25" fmla="+- 1 0 0"/>
                <a:gd name="G26" fmla="+- 1 0 0"/>
                <a:gd name="G27" fmla="+- 1 0 0"/>
                <a:gd name="G28" fmla="+- 1 0 0"/>
                <a:gd name="G29" fmla="+- 1 0 0"/>
                <a:gd name="G30" fmla="+- 1 0 0"/>
                <a:gd name="G31" fmla="+- 1 0 0"/>
                <a:gd name="G32" fmla="*/ 1 16385 2"/>
                <a:gd name="G33" fmla="+- 1 0 0"/>
                <a:gd name="G34" fmla="+- 1 0 0"/>
                <a:gd name="G35" fmla="+- 1 0 0"/>
                <a:gd name="G36" fmla="+- 1 0 0"/>
                <a:gd name="G37" fmla="+- 1 0 0"/>
                <a:gd name="G38" fmla="+- 1 0 0"/>
                <a:gd name="G39" fmla="+- 1 0 0"/>
                <a:gd name="G40" fmla="+- 1 0 0"/>
                <a:gd name="G41" fmla="+- 1 0 0"/>
                <a:gd name="G42" fmla="+- 1 0 0"/>
                <a:gd name="G43" fmla="+- 1 0 0"/>
                <a:gd name="G44" fmla="+- 1 0 0"/>
                <a:gd name="G45" fmla="+- 1 0 0"/>
                <a:gd name="G46" fmla="*/ 1 59207 25856"/>
                <a:gd name="G47" fmla="*/ 1 6295 25856"/>
                <a:gd name="G48" fmla="*/ G47 1 180"/>
                <a:gd name="G49" fmla="*/ G46 1 G48"/>
                <a:gd name="G50" fmla="+- 32766 0 0"/>
                <a:gd name="G51" fmla="+- 32767 0 0"/>
                <a:gd name="G52" fmla="+- 1 0 0"/>
                <a:gd name="G53" fmla="+- 1 0 0"/>
                <a:gd name="G54" fmla="+- 1 0 0"/>
                <a:gd name="G55" fmla="+- 1 0 0"/>
                <a:gd name="G56" fmla="+- 1 0 0"/>
                <a:gd name="G57" fmla="+- 1 0 0"/>
                <a:gd name="G58" fmla="+- 1 0 0"/>
                <a:gd name="G59" fmla="+- 1 0 0"/>
                <a:gd name="T0" fmla="*/ 2147483647 w 2706"/>
                <a:gd name="T1" fmla="*/ 0 h 640"/>
                <a:gd name="T2" fmla="*/ 2147483647 w 2706"/>
                <a:gd name="T3" fmla="*/ 0 h 640"/>
                <a:gd name="T4" fmla="*/ 2147483647 w 2706"/>
                <a:gd name="T5" fmla="*/ 2147483647 h 640"/>
                <a:gd name="T6" fmla="*/ 2147483647 w 2706"/>
                <a:gd name="T7" fmla="*/ 2147483647 h 640"/>
                <a:gd name="T8" fmla="*/ 2147483647 w 2706"/>
                <a:gd name="T9" fmla="*/ 2147483647 h 640"/>
                <a:gd name="T10" fmla="*/ 2147483647 w 2706"/>
                <a:gd name="T11" fmla="*/ 2147483647 h 640"/>
                <a:gd name="T12" fmla="*/ 2147483647 w 2706"/>
                <a:gd name="T13" fmla="*/ 2147483647 h 640"/>
                <a:gd name="T14" fmla="*/ 2147483647 w 2706"/>
                <a:gd name="T15" fmla="*/ 2147483647 h 640"/>
                <a:gd name="T16" fmla="*/ 2147483647 w 2706"/>
                <a:gd name="T17" fmla="*/ 2147483647 h 640"/>
                <a:gd name="T18" fmla="*/ 2147483647 w 2706"/>
                <a:gd name="T19" fmla="*/ 2147483647 h 640"/>
                <a:gd name="T20" fmla="*/ 2147483647 w 2706"/>
                <a:gd name="T21" fmla="*/ 2147483647 h 640"/>
                <a:gd name="T22" fmla="*/ 2147483647 w 2706"/>
                <a:gd name="T23" fmla="*/ 2147483647 h 640"/>
                <a:gd name="T24" fmla="*/ 2147483647 w 2706"/>
                <a:gd name="T25" fmla="*/ 2147483647 h 640"/>
                <a:gd name="T26" fmla="*/ 2147483647 w 2706"/>
                <a:gd name="T27" fmla="*/ 2147483647 h 640"/>
                <a:gd name="T28" fmla="*/ 2147483647 w 2706"/>
                <a:gd name="T29" fmla="*/ 2147483647 h 640"/>
                <a:gd name="T30" fmla="*/ 2147483647 w 2706"/>
                <a:gd name="T31" fmla="*/ 2147483647 h 640"/>
                <a:gd name="T32" fmla="*/ 2147483647 w 2706"/>
                <a:gd name="T33" fmla="*/ 2147483647 h 640"/>
                <a:gd name="T34" fmla="*/ 2147483647 w 2706"/>
                <a:gd name="T35" fmla="*/ 2147483647 h 640"/>
                <a:gd name="T36" fmla="*/ 0 w 2706"/>
                <a:gd name="T37" fmla="*/ 2147483647 h 640"/>
                <a:gd name="T38" fmla="*/ 0 w 2706"/>
                <a:gd name="T39" fmla="*/ 2147483647 h 640"/>
                <a:gd name="T40" fmla="*/ 2147483647 w 2706"/>
                <a:gd name="T41" fmla="*/ 2147483647 h 640"/>
                <a:gd name="T42" fmla="*/ 2147483647 w 2706"/>
                <a:gd name="T43" fmla="*/ 2147483647 h 640"/>
                <a:gd name="T44" fmla="*/ 2147483647 w 2706"/>
                <a:gd name="T45" fmla="*/ 2147483647 h 640"/>
                <a:gd name="T46" fmla="*/ 2147483647 w 2706"/>
                <a:gd name="T47" fmla="*/ 2147483647 h 640"/>
                <a:gd name="T48" fmla="*/ 2147483647 w 2706"/>
                <a:gd name="T49" fmla="*/ 2147483647 h 640"/>
                <a:gd name="T50" fmla="*/ 2147483647 w 2706"/>
                <a:gd name="T51" fmla="*/ 2147483647 h 640"/>
                <a:gd name="T52" fmla="*/ 2147483647 w 2706"/>
                <a:gd name="T53" fmla="*/ 2147483647 h 640"/>
                <a:gd name="T54" fmla="*/ 2147483647 w 2706"/>
                <a:gd name="T55" fmla="*/ 2147483647 h 640"/>
                <a:gd name="T56" fmla="*/ 2147483647 w 2706"/>
                <a:gd name="T57" fmla="*/ 2147483647 h 640"/>
                <a:gd name="T58" fmla="*/ 2147483647 w 2706"/>
                <a:gd name="T59" fmla="*/ 2147483647 h 640"/>
                <a:gd name="T60" fmla="*/ 2147483647 w 2706"/>
                <a:gd name="T61" fmla="*/ 2147483647 h 640"/>
                <a:gd name="T62" fmla="*/ 2147483647 w 2706"/>
                <a:gd name="T63" fmla="*/ 2147483647 h 640"/>
                <a:gd name="T64" fmla="*/ 2147483647 w 2706"/>
                <a:gd name="T65" fmla="*/ 2147483647 h 640"/>
                <a:gd name="T66" fmla="*/ 2147483647 w 2706"/>
                <a:gd name="T67" fmla="*/ 2147483647 h 640"/>
                <a:gd name="T68" fmla="*/ 2147483647 w 2706"/>
                <a:gd name="T69" fmla="*/ 2147483647 h 640"/>
                <a:gd name="T70" fmla="*/ 2147483647 w 2706"/>
                <a:gd name="T71" fmla="*/ 2147483647 h 640"/>
                <a:gd name="T72" fmla="*/ 2147483647 w 2706"/>
                <a:gd name="T73" fmla="*/ 2147483647 h 640"/>
                <a:gd name="T74" fmla="*/ 2147483647 w 2706"/>
                <a:gd name="T75" fmla="*/ 2147483647 h 640"/>
                <a:gd name="T76" fmla="*/ 2147483647 w 2706"/>
                <a:gd name="T77" fmla="*/ 2147483647 h 640"/>
                <a:gd name="T78" fmla="*/ 2147483647 w 2706"/>
                <a:gd name="T79" fmla="*/ 2147483647 h 640"/>
                <a:gd name="T80" fmla="*/ 2147483647 w 2706"/>
                <a:gd name="T81" fmla="*/ 2147483647 h 640"/>
                <a:gd name="T82" fmla="*/ 2147483647 w 2706"/>
                <a:gd name="T83" fmla="*/ 2147483647 h 640"/>
                <a:gd name="T84" fmla="*/ 2147483647 w 2706"/>
                <a:gd name="T85" fmla="*/ 2147483647 h 640"/>
                <a:gd name="T86" fmla="*/ 2147483647 w 2706"/>
                <a:gd name="T87" fmla="*/ 2147483647 h 640"/>
                <a:gd name="T88" fmla="*/ 2147483647 w 2706"/>
                <a:gd name="T89" fmla="*/ 2147483647 h 640"/>
                <a:gd name="T90" fmla="*/ 2147483647 w 2706"/>
                <a:gd name="T91" fmla="*/ 2147483647 h 640"/>
                <a:gd name="T92" fmla="*/ 2147483647 w 2706"/>
                <a:gd name="T93" fmla="*/ 2147483647 h 640"/>
                <a:gd name="T94" fmla="*/ 2147483647 w 2706"/>
                <a:gd name="T95" fmla="*/ 2147483647 h 640"/>
                <a:gd name="T96" fmla="*/ 2147483647 w 2706"/>
                <a:gd name="T97" fmla="*/ 2147483647 h 640"/>
                <a:gd name="T98" fmla="*/ 2147483647 w 2706"/>
                <a:gd name="T99" fmla="*/ 2147483647 h 640"/>
                <a:gd name="T100" fmla="*/ 2147483647 w 2706"/>
                <a:gd name="T101" fmla="*/ 2147483647 h 640"/>
                <a:gd name="T102" fmla="*/ 2147483647 w 2706"/>
                <a:gd name="T103" fmla="*/ 2147483647 h 640"/>
                <a:gd name="T104" fmla="*/ 2147483647 w 2706"/>
                <a:gd name="T105" fmla="*/ 2147483647 h 640"/>
                <a:gd name="T106" fmla="*/ 2147483647 w 2706"/>
                <a:gd name="T107" fmla="*/ 0 h 640"/>
                <a:gd name="T108" fmla="*/ 2147483647 w 2706"/>
                <a:gd name="T109" fmla="*/ 0 h 640"/>
                <a:gd name="T110" fmla="*/ 2147483647 w 2706"/>
                <a:gd name="T111" fmla="*/ 0 h 640"/>
                <a:gd name="T112" fmla="*/ 2147483647 w 2706"/>
                <a:gd name="T113" fmla="*/ 0 h 640"/>
                <a:gd name="T114" fmla="*/ 0 w 2706"/>
                <a:gd name="T115" fmla="*/ 0 h 640"/>
                <a:gd name="T116" fmla="*/ 2706 w 2706"/>
                <a:gd name="T117" fmla="*/ 640 h 6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T114" t="T115" r="T116" b="T117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rgbClr val="C6E7FC">
                <a:alpha val="28999"/>
              </a:srgbClr>
            </a:solidFill>
            <a:ln w="9525" cap="flat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buClr>
                  <a:srgbClr val="000000"/>
                </a:buClr>
                <a:buSzPct val="100000"/>
                <a:buFont typeface="Times New Roman" pitchFamily="16" charset="0"/>
                <a:buNone/>
                <a:defRPr/>
              </a:pPr>
              <a:endParaRPr lang="ru-RU"/>
            </a:p>
          </p:txBody>
        </p:sp>
        <p:sp>
          <p:nvSpPr>
            <p:cNvPr id="6155" name="AutoShape 11"/>
            <p:cNvSpPr>
              <a:spLocks noChangeArrowheads="1"/>
            </p:cNvSpPr>
            <p:nvPr/>
          </p:nvSpPr>
          <p:spPr bwMode="auto">
            <a:xfrm>
              <a:off x="1238" y="615"/>
              <a:ext cx="2617" cy="711"/>
            </a:xfrm>
            <a:custGeom>
              <a:avLst/>
              <a:gdLst>
                <a:gd name="G0" fmla="+- 1 0 0"/>
                <a:gd name="G1" fmla="+- 1 0 0"/>
                <a:gd name="G2" fmla="+- 610 0 0"/>
                <a:gd name="G3" fmla="sin 55388 G2"/>
                <a:gd name="G4" fmla="+- 610 0 0"/>
                <a:gd name="G5" fmla="cos 59214 G4"/>
                <a:gd name="G6" fmla="+- G3 0 G5"/>
                <a:gd name="G7" fmla="*/ G6 65535 1"/>
                <a:gd name="G8" fmla="+- G7 10800 0"/>
                <a:gd name="G9" fmla="+- 1 0 0"/>
                <a:gd name="G10" fmla="+- 1 0 0"/>
                <a:gd name="G11" fmla="+- 266 0 0"/>
                <a:gd name="G12" fmla="sin 55032 G11"/>
                <a:gd name="G13" fmla="+- 266 0 0"/>
                <a:gd name="G14" fmla="cos 57548 G13"/>
                <a:gd name="G15" fmla="+- G12 0 G14"/>
                <a:gd name="G16" fmla="*/ G15 65535 1"/>
                <a:gd name="G17" fmla="+- G16 10800 0"/>
                <a:gd name="G18" fmla="+- 1 0 0"/>
                <a:gd name="G19" fmla="+- 1 0 0"/>
                <a:gd name="G20" fmla="+- 1 0 0"/>
                <a:gd name="G21" fmla="+- 1 0 0"/>
                <a:gd name="G22" fmla="+- 1 0 0"/>
                <a:gd name="G23" fmla="+- 1 0 0"/>
                <a:gd name="G24" fmla="+- 1 0 0"/>
                <a:gd name="G25" fmla="+- 1 0 0"/>
                <a:gd name="G26" fmla="+- 1 0 0"/>
                <a:gd name="G27" fmla="+- 1 0 0"/>
                <a:gd name="G28" fmla="+- 1 0 0"/>
                <a:gd name="G29" fmla="+- 1 0 0"/>
                <a:gd name="G30" fmla="+- 1 0 0"/>
                <a:gd name="G31" fmla="+- 1 0 0"/>
                <a:gd name="G32" fmla="+- 1 0 0"/>
                <a:gd name="G33" fmla="+- 1 0 0"/>
                <a:gd name="G34" fmla="+- 1 0 0"/>
                <a:gd name="G35" fmla="+- 1 0 0"/>
                <a:gd name="G36" fmla="+- 1 0 0"/>
                <a:gd name="G37" fmla="+- 1 0 0"/>
                <a:gd name="G38" fmla="+- 1 0 0"/>
                <a:gd name="G39" fmla="+- 1 0 0"/>
                <a:gd name="G40" fmla="+- 1 0 0"/>
                <a:gd name="G41" fmla="+- 1 0 0"/>
                <a:gd name="G42" fmla="+- 1 0 0"/>
                <a:gd name="G43" fmla="+- 1 0 0"/>
                <a:gd name="G44" fmla="+- 1 0 0"/>
                <a:gd name="G45" fmla="+- 1 0 0"/>
                <a:gd name="G46" fmla="+- 1 0 0"/>
                <a:gd name="G47" fmla="*/ 1 16385 2"/>
                <a:gd name="G48" fmla="+- 1 0 0"/>
                <a:gd name="G49" fmla="+- 1 0 0"/>
                <a:gd name="G50" fmla="+- 1 0 0"/>
                <a:gd name="G51" fmla="+- 1 0 0"/>
                <a:gd name="G52" fmla="+- 1 0 0"/>
                <a:gd name="G53" fmla="+- 1 0 0"/>
                <a:gd name="G54" fmla="+- 1 0 0"/>
                <a:gd name="G55" fmla="+- 1 0 0"/>
                <a:gd name="G56" fmla="+- 1 0 0"/>
                <a:gd name="G57" fmla="+- 1 0 0"/>
                <a:gd name="G58" fmla="+- 1 0 0"/>
                <a:gd name="G59" fmla="+- 1 0 0"/>
                <a:gd name="G60" fmla="+- 1 0 0"/>
                <a:gd name="G61" fmla="+- 1 0 0"/>
                <a:gd name="G62" fmla="+- 1 0 0"/>
                <a:gd name="G63" fmla="+- 1 0 0"/>
                <a:gd name="G64" fmla="*/ 1 51565 51712"/>
                <a:gd name="G65" fmla="+- 1 0 0"/>
                <a:gd name="G66" fmla="+- 1 0 0"/>
                <a:gd name="G67" fmla="+- 1 0 0"/>
                <a:gd name="G68" fmla="+- 1 0 0"/>
                <a:gd name="G69" fmla="+- 1 0 0"/>
                <a:gd name="G70" fmla="+- 1 0 0"/>
                <a:gd name="G71" fmla="+- 1 0 0"/>
                <a:gd name="G72" fmla="+- 1 0 0"/>
                <a:gd name="G73" fmla="+- 1 0 0"/>
                <a:gd name="G74" fmla="+- 1 0 0"/>
                <a:gd name="G75" fmla="+- 1 0 0"/>
                <a:gd name="G76" fmla="+- 1 0 0"/>
                <a:gd name="G77" fmla="+- 1 0 0"/>
                <a:gd name="G78" fmla="+- 1 0 0"/>
                <a:gd name="G79" fmla="+- 1 0 0"/>
                <a:gd name="G80" fmla="+- 1 0 0"/>
                <a:gd name="T0" fmla="*/ 2147483647 w 5216"/>
                <a:gd name="T1" fmla="*/ 2147483647 h 762"/>
                <a:gd name="T2" fmla="*/ 2147483647 w 5216"/>
                <a:gd name="T3" fmla="*/ 2147483647 h 762"/>
                <a:gd name="T4" fmla="*/ 2147483647 w 5216"/>
                <a:gd name="T5" fmla="*/ 2147483647 h 762"/>
                <a:gd name="T6" fmla="*/ 2147483647 w 5216"/>
                <a:gd name="T7" fmla="*/ 2147483647 h 762"/>
                <a:gd name="T8" fmla="*/ 2147483647 w 5216"/>
                <a:gd name="T9" fmla="*/ 2147483647 h 762"/>
                <a:gd name="T10" fmla="*/ 2147483647 w 5216"/>
                <a:gd name="T11" fmla="*/ 2147483647 h 762"/>
                <a:gd name="T12" fmla="*/ 2147483647 w 5216"/>
                <a:gd name="T13" fmla="*/ 2147483647 h 762"/>
                <a:gd name="T14" fmla="*/ 2147483647 w 5216"/>
                <a:gd name="T15" fmla="*/ 2147483647 h 762"/>
                <a:gd name="T16" fmla="*/ 2147483647 w 5216"/>
                <a:gd name="T17" fmla="*/ 2147483647 h 762"/>
                <a:gd name="T18" fmla="*/ 2147483647 w 5216"/>
                <a:gd name="T19" fmla="*/ 2147483647 h 762"/>
                <a:gd name="T20" fmla="*/ 2147483647 w 5216"/>
                <a:gd name="T21" fmla="*/ 2147483647 h 762"/>
                <a:gd name="T22" fmla="*/ 2147483647 w 5216"/>
                <a:gd name="T23" fmla="*/ 2147483647 h 762"/>
                <a:gd name="T24" fmla="*/ 2147483647 w 5216"/>
                <a:gd name="T25" fmla="*/ 2147483647 h 762"/>
                <a:gd name="T26" fmla="*/ 2147483647 w 5216"/>
                <a:gd name="T27" fmla="*/ 0 h 762"/>
                <a:gd name="T28" fmla="*/ 2147483647 w 5216"/>
                <a:gd name="T29" fmla="*/ 2147483647 h 762"/>
                <a:gd name="T30" fmla="*/ 2147483647 w 5216"/>
                <a:gd name="T31" fmla="*/ 2147483647 h 762"/>
                <a:gd name="T32" fmla="*/ 0 w 5216"/>
                <a:gd name="T33" fmla="*/ 2147483647 h 762"/>
                <a:gd name="T34" fmla="*/ 2147483647 w 5216"/>
                <a:gd name="T35" fmla="*/ 2147483647 h 762"/>
                <a:gd name="T36" fmla="*/ 2147483647 w 5216"/>
                <a:gd name="T37" fmla="*/ 2147483647 h 762"/>
                <a:gd name="T38" fmla="*/ 2147483647 w 5216"/>
                <a:gd name="T39" fmla="*/ 2147483647 h 762"/>
                <a:gd name="T40" fmla="*/ 2147483647 w 5216"/>
                <a:gd name="T41" fmla="*/ 2147483647 h 762"/>
                <a:gd name="T42" fmla="*/ 2147483647 w 5216"/>
                <a:gd name="T43" fmla="*/ 2147483647 h 762"/>
                <a:gd name="T44" fmla="*/ 2147483647 w 5216"/>
                <a:gd name="T45" fmla="*/ 2147483647 h 762"/>
                <a:gd name="T46" fmla="*/ 2147483647 w 5216"/>
                <a:gd name="T47" fmla="*/ 2147483647 h 762"/>
                <a:gd name="T48" fmla="*/ 2147483647 w 5216"/>
                <a:gd name="T49" fmla="*/ 2147483647 h 762"/>
                <a:gd name="T50" fmla="*/ 2147483647 w 5216"/>
                <a:gd name="T51" fmla="*/ 2147483647 h 762"/>
                <a:gd name="T52" fmla="*/ 2147483647 w 5216"/>
                <a:gd name="T53" fmla="*/ 2147483647 h 762"/>
                <a:gd name="T54" fmla="*/ 2147483647 w 5216"/>
                <a:gd name="T55" fmla="*/ 2147483647 h 762"/>
                <a:gd name="T56" fmla="*/ 2147483647 w 5216"/>
                <a:gd name="T57" fmla="*/ 2147483647 h 762"/>
                <a:gd name="T58" fmla="*/ 2147483647 w 5216"/>
                <a:gd name="T59" fmla="*/ 2147483647 h 762"/>
                <a:gd name="T60" fmla="*/ 2147483647 w 5216"/>
                <a:gd name="T61" fmla="*/ 2147483647 h 762"/>
                <a:gd name="T62" fmla="*/ 2147483647 w 5216"/>
                <a:gd name="T63" fmla="*/ 2147483647 h 762"/>
                <a:gd name="T64" fmla="*/ 2147483647 w 5216"/>
                <a:gd name="T65" fmla="*/ 2147483647 h 762"/>
                <a:gd name="T66" fmla="*/ 2147483647 w 5216"/>
                <a:gd name="T67" fmla="*/ 2147483647 h 762"/>
                <a:gd name="T68" fmla="*/ 2147483647 w 5216"/>
                <a:gd name="T69" fmla="*/ 2147483647 h 762"/>
                <a:gd name="T70" fmla="*/ 2147483647 w 5216"/>
                <a:gd name="T71" fmla="*/ 2147483647 h 762"/>
                <a:gd name="T72" fmla="*/ 0 w 5216"/>
                <a:gd name="T73" fmla="*/ 0 h 762"/>
                <a:gd name="T74" fmla="*/ 5216 w 5216"/>
                <a:gd name="T75" fmla="*/ 762 h 7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T72" t="T73" r="T74" b="T75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rgbClr val="C6E7FC">
                <a:alpha val="39999"/>
              </a:srgbClr>
            </a:solidFill>
            <a:ln w="9525" cap="flat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buClr>
                  <a:srgbClr val="000000"/>
                </a:buClr>
                <a:buSzPct val="100000"/>
                <a:buFont typeface="Times New Roman" pitchFamily="16" charset="0"/>
                <a:buNone/>
                <a:defRPr/>
              </a:pPr>
              <a:endParaRPr lang="ru-RU"/>
            </a:p>
          </p:txBody>
        </p:sp>
        <p:sp>
          <p:nvSpPr>
            <p:cNvPr id="6156" name="AutoShape 12"/>
            <p:cNvSpPr>
              <a:spLocks noChangeArrowheads="1"/>
            </p:cNvSpPr>
            <p:nvPr/>
          </p:nvSpPr>
          <p:spPr bwMode="auto">
            <a:xfrm>
              <a:off x="1337" y="624"/>
              <a:ext cx="2581" cy="648"/>
            </a:xfrm>
            <a:custGeom>
              <a:avLst/>
              <a:gdLst>
                <a:gd name="G0" fmla="*/ 1 0 51712"/>
                <a:gd name="G1" fmla="+- 1 0 0"/>
                <a:gd name="G2" fmla="+- 1 0 0"/>
                <a:gd name="G3" fmla="+- 1 0 0"/>
                <a:gd name="G4" fmla="+- 1 0 0"/>
                <a:gd name="G5" fmla="+- 1 0 0"/>
                <a:gd name="G6" fmla="+- 1 0 0"/>
                <a:gd name="G7" fmla="+- 1 0 0"/>
                <a:gd name="G8" fmla="*/ 1 38563 22848"/>
                <a:gd name="G9" fmla="*/ 1 6295 25856"/>
                <a:gd name="G10" fmla="*/ G9 1 180"/>
                <a:gd name="G11" fmla="*/ G8 1 G10"/>
                <a:gd name="G12" fmla="*/ 1 10035 49664"/>
                <a:gd name="G13" fmla="+- 1 0 0"/>
                <a:gd name="G14" fmla="+- 1 0 0"/>
                <a:gd name="G15" fmla="+- 1 0 0"/>
                <a:gd name="G16" fmla="+- 1 0 0"/>
                <a:gd name="G17" fmla="+- 1 0 0"/>
                <a:gd name="G18" fmla="+- 1 0 0"/>
                <a:gd name="G19" fmla="*/ 1 16385 2"/>
                <a:gd name="G20" fmla="+- 1 0 0"/>
                <a:gd name="G21" fmla="+- 1 0 0"/>
                <a:gd name="G22" fmla="+- 1 0 0"/>
                <a:gd name="G23" fmla="+- 1 0 0"/>
                <a:gd name="G24" fmla="+- 1 0 0"/>
                <a:gd name="G25" fmla="+- 1 0 0"/>
                <a:gd name="G26" fmla="+- 1 0 0"/>
                <a:gd name="G27" fmla="+- 1 0 0"/>
                <a:gd name="G28" fmla="+- 32768 0 0"/>
                <a:gd name="G29" fmla="+- 32768 0 0"/>
                <a:gd name="G30" fmla="+- 1 0 0"/>
                <a:gd name="G31" fmla="+- 1 0 0"/>
                <a:gd name="G32" fmla="+- 1 0 0"/>
                <a:gd name="G33" fmla="+- 1 0 0"/>
                <a:gd name="T0" fmla="*/ 0 w 5144"/>
                <a:gd name="T1" fmla="*/ 2147483647 h 694"/>
                <a:gd name="T2" fmla="*/ 0 w 5144"/>
                <a:gd name="T3" fmla="*/ 2147483647 h 694"/>
                <a:gd name="T4" fmla="*/ 2147483647 w 5144"/>
                <a:gd name="T5" fmla="*/ 2147483647 h 694"/>
                <a:gd name="T6" fmla="*/ 2147483647 w 5144"/>
                <a:gd name="T7" fmla="*/ 2147483647 h 694"/>
                <a:gd name="T8" fmla="*/ 2147483647 w 5144"/>
                <a:gd name="T9" fmla="*/ 2147483647 h 694"/>
                <a:gd name="T10" fmla="*/ 2147483647 w 5144"/>
                <a:gd name="T11" fmla="*/ 2147483647 h 694"/>
                <a:gd name="T12" fmla="*/ 2147483647 w 5144"/>
                <a:gd name="T13" fmla="*/ 2147483647 h 694"/>
                <a:gd name="T14" fmla="*/ 2147483647 w 5144"/>
                <a:gd name="T15" fmla="*/ 2147483647 h 694"/>
                <a:gd name="T16" fmla="*/ 2147483647 w 5144"/>
                <a:gd name="T17" fmla="*/ 2147483647 h 694"/>
                <a:gd name="T18" fmla="*/ 2147483647 w 5144"/>
                <a:gd name="T19" fmla="*/ 2147483647 h 694"/>
                <a:gd name="T20" fmla="*/ 2147483647 w 5144"/>
                <a:gd name="T21" fmla="*/ 2147483647 h 694"/>
                <a:gd name="T22" fmla="*/ 2147483647 w 5144"/>
                <a:gd name="T23" fmla="*/ 2147483647 h 694"/>
                <a:gd name="T24" fmla="*/ 2147483647 w 5144"/>
                <a:gd name="T25" fmla="*/ 0 h 694"/>
                <a:gd name="T26" fmla="*/ 2147483647 w 5144"/>
                <a:gd name="T27" fmla="*/ 2147483647 h 694"/>
                <a:gd name="T28" fmla="*/ 2147483647 w 5144"/>
                <a:gd name="T29" fmla="*/ 2147483647 h 694"/>
                <a:gd name="T30" fmla="*/ 2147483647 w 5144"/>
                <a:gd name="T31" fmla="*/ 2147483647 h 694"/>
                <a:gd name="T32" fmla="*/ 2147483647 w 5144"/>
                <a:gd name="T33" fmla="*/ 2147483647 h 694"/>
                <a:gd name="T34" fmla="*/ 2147483647 w 5144"/>
                <a:gd name="T35" fmla="*/ 2147483647 h 694"/>
                <a:gd name="T36" fmla="*/ 2147483647 w 5144"/>
                <a:gd name="T37" fmla="*/ 2147483647 h 694"/>
                <a:gd name="T38" fmla="*/ 2147483647 w 5144"/>
                <a:gd name="T39" fmla="*/ 2147483647 h 694"/>
                <a:gd name="T40" fmla="*/ 2147483647 w 5144"/>
                <a:gd name="T41" fmla="*/ 2147483647 h 694"/>
                <a:gd name="T42" fmla="*/ 2147483647 w 5144"/>
                <a:gd name="T43" fmla="*/ 2147483647 h 694"/>
                <a:gd name="T44" fmla="*/ 2147483647 w 5144"/>
                <a:gd name="T45" fmla="*/ 2147483647 h 694"/>
                <a:gd name="T46" fmla="*/ 2147483647 w 5144"/>
                <a:gd name="T47" fmla="*/ 2147483647 h 694"/>
                <a:gd name="T48" fmla="*/ 2147483647 w 5144"/>
                <a:gd name="T49" fmla="*/ 2147483647 h 694"/>
                <a:gd name="T50" fmla="*/ 2147483647 w 5144"/>
                <a:gd name="T51" fmla="*/ 2147483647 h 694"/>
                <a:gd name="T52" fmla="*/ 2147483647 w 5144"/>
                <a:gd name="T53" fmla="*/ 2147483647 h 694"/>
                <a:gd name="T54" fmla="*/ 2147483647 w 5144"/>
                <a:gd name="T55" fmla="*/ 2147483647 h 694"/>
                <a:gd name="T56" fmla="*/ 2147483647 w 5144"/>
                <a:gd name="T57" fmla="*/ 2147483647 h 694"/>
                <a:gd name="T58" fmla="*/ 2147483647 w 5144"/>
                <a:gd name="T59" fmla="*/ 2147483647 h 694"/>
                <a:gd name="T60" fmla="*/ 2147483647 w 5144"/>
                <a:gd name="T61" fmla="*/ 2147483647 h 694"/>
                <a:gd name="T62" fmla="*/ 0 w 5144"/>
                <a:gd name="T63" fmla="*/ 0 h 694"/>
                <a:gd name="T64" fmla="*/ 5144 w 5144"/>
                <a:gd name="T65" fmla="*/ 694 h 6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T62" t="T63" r="T64" b="T65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9360" cap="sq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buClr>
                  <a:srgbClr val="000000"/>
                </a:buClr>
                <a:buSzPct val="100000"/>
                <a:buFont typeface="Times New Roman" pitchFamily="16" charset="0"/>
                <a:buNone/>
                <a:defRPr/>
              </a:pPr>
              <a:endParaRPr lang="ru-RU"/>
            </a:p>
          </p:txBody>
        </p:sp>
        <p:sp>
          <p:nvSpPr>
            <p:cNvPr id="6157" name="AutoShape 13"/>
            <p:cNvSpPr>
              <a:spLocks noChangeArrowheads="1"/>
            </p:cNvSpPr>
            <p:nvPr/>
          </p:nvSpPr>
          <p:spPr bwMode="auto">
            <a:xfrm>
              <a:off x="2650" y="613"/>
              <a:ext cx="1561" cy="545"/>
            </a:xfrm>
            <a:custGeom>
              <a:avLst/>
              <a:gdLst>
                <a:gd name="G0" fmla="*/ 1 0 51712"/>
                <a:gd name="G1" fmla="+- 1 0 0"/>
                <a:gd name="G2" fmla="+- 1 0 0"/>
                <a:gd name="G3" fmla="+- 1 0 0"/>
                <a:gd name="G4" fmla="+- 1 0 0"/>
                <a:gd name="G5" fmla="+- 1 0 0"/>
                <a:gd name="G6" fmla="+- 1 0 0"/>
                <a:gd name="G7" fmla="+- 1 0 0"/>
                <a:gd name="G8" fmla="+- 1 0 0"/>
                <a:gd name="G9" fmla="+- 1 0 0"/>
                <a:gd name="G10" fmla="+- 1 0 0"/>
                <a:gd name="G11" fmla="+- 1 0 0"/>
                <a:gd name="G12" fmla="+- 1 0 0"/>
                <a:gd name="G13" fmla="+- 1 0 0"/>
                <a:gd name="G14" fmla="+- 1 0 0"/>
                <a:gd name="G15" fmla="*/ 1 28513 57600"/>
                <a:gd name="G16" fmla="+- 1 0 0"/>
                <a:gd name="G17" fmla="+- 32766 0 0"/>
                <a:gd name="G18" fmla="+- 32767 0 0"/>
                <a:gd name="G19" fmla="+- 1 0 0"/>
                <a:gd name="T0" fmla="*/ 0 w 3112"/>
                <a:gd name="T1" fmla="*/ 2147483647 h 584"/>
                <a:gd name="T2" fmla="*/ 0 w 3112"/>
                <a:gd name="T3" fmla="*/ 2147483647 h 584"/>
                <a:gd name="T4" fmla="*/ 2147483647 w 3112"/>
                <a:gd name="T5" fmla="*/ 2147483647 h 584"/>
                <a:gd name="T6" fmla="*/ 2147483647 w 3112"/>
                <a:gd name="T7" fmla="*/ 2147483647 h 584"/>
                <a:gd name="T8" fmla="*/ 2147483647 w 3112"/>
                <a:gd name="T9" fmla="*/ 2147483647 h 584"/>
                <a:gd name="T10" fmla="*/ 2147483647 w 3112"/>
                <a:gd name="T11" fmla="*/ 2147483647 h 584"/>
                <a:gd name="T12" fmla="*/ 2147483647 w 3112"/>
                <a:gd name="T13" fmla="*/ 2147483647 h 584"/>
                <a:gd name="T14" fmla="*/ 2147483647 w 3112"/>
                <a:gd name="T15" fmla="*/ 2147483647 h 584"/>
                <a:gd name="T16" fmla="*/ 2147483647 w 3112"/>
                <a:gd name="T17" fmla="*/ 2147483647 h 584"/>
                <a:gd name="T18" fmla="*/ 2147483647 w 3112"/>
                <a:gd name="T19" fmla="*/ 2147483647 h 584"/>
                <a:gd name="T20" fmla="*/ 2147483647 w 3112"/>
                <a:gd name="T21" fmla="*/ 2147483647 h 584"/>
                <a:gd name="T22" fmla="*/ 2147483647 w 3112"/>
                <a:gd name="T23" fmla="*/ 2147483647 h 584"/>
                <a:gd name="T24" fmla="*/ 2147483647 w 3112"/>
                <a:gd name="T25" fmla="*/ 2147483647 h 584"/>
                <a:gd name="T26" fmla="*/ 2147483647 w 3112"/>
                <a:gd name="T27" fmla="*/ 2147483647 h 584"/>
                <a:gd name="T28" fmla="*/ 2147483647 w 3112"/>
                <a:gd name="T29" fmla="*/ 2147483647 h 584"/>
                <a:gd name="T30" fmla="*/ 2147483647 w 3112"/>
                <a:gd name="T31" fmla="*/ 2147483647 h 584"/>
                <a:gd name="T32" fmla="*/ 2147483647 w 3112"/>
                <a:gd name="T33" fmla="*/ 2147483647 h 584"/>
                <a:gd name="T34" fmla="*/ 2147483647 w 3112"/>
                <a:gd name="T35" fmla="*/ 2147483647 h 584"/>
                <a:gd name="T36" fmla="*/ 2147483647 w 3112"/>
                <a:gd name="T37" fmla="*/ 2147483647 h 584"/>
                <a:gd name="T38" fmla="*/ 2147483647 w 3112"/>
                <a:gd name="T39" fmla="*/ 0 h 584"/>
                <a:gd name="T40" fmla="*/ 0 w 3112"/>
                <a:gd name="T41" fmla="*/ 0 h 584"/>
                <a:gd name="T42" fmla="*/ 3112 w 3112"/>
                <a:gd name="T43" fmla="*/ 584 h 5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T40" t="T41" r="T42" b="T43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9360" cap="sq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buClr>
                  <a:srgbClr val="000000"/>
                </a:buClr>
                <a:buSzPct val="100000"/>
                <a:buFont typeface="Times New Roman" pitchFamily="16" charset="0"/>
                <a:buNone/>
                <a:defRPr/>
              </a:pPr>
              <a:endParaRPr lang="ru-RU"/>
            </a:p>
          </p:txBody>
        </p:sp>
      </p:grpSp>
      <p:sp>
        <p:nvSpPr>
          <p:cNvPr id="62470" name="Rectangle 15"/>
          <p:cNvSpPr>
            <a:spLocks noGrp="1" noChangeArrowheads="1"/>
          </p:cNvSpPr>
          <p:nvPr>
            <p:ph type="title"/>
          </p:nvPr>
        </p:nvSpPr>
        <p:spPr bwMode="auto">
          <a:xfrm>
            <a:off x="342900" y="450850"/>
            <a:ext cx="6169025" cy="16668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Для правки текста заголовка щёлкните мышью</a:t>
            </a:r>
          </a:p>
        </p:txBody>
      </p:sp>
      <p:sp>
        <p:nvSpPr>
          <p:cNvPr id="62471" name="Rectangle 16"/>
          <p:cNvSpPr>
            <a:spLocks noGrp="1" noChangeArrowheads="1"/>
          </p:cNvSpPr>
          <p:nvPr>
            <p:ph type="body" idx="1"/>
          </p:nvPr>
        </p:nvSpPr>
        <p:spPr bwMode="auto">
          <a:xfrm>
            <a:off x="654050" y="3567113"/>
            <a:ext cx="5553075" cy="45974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Для правки структуры щёлкните мышью</a:t>
            </a:r>
          </a:p>
          <a:p>
            <a:pPr lvl="1"/>
            <a:r>
              <a:rPr lang="en-GB" smtClean="0"/>
              <a:t>Второй уровень структуры</a:t>
            </a:r>
          </a:p>
          <a:p>
            <a:pPr lvl="2"/>
            <a:r>
              <a:rPr lang="en-GB" smtClean="0"/>
              <a:t>Третий уровень структуры</a:t>
            </a:r>
          </a:p>
          <a:p>
            <a:pPr lvl="3"/>
            <a:r>
              <a:rPr lang="en-GB" smtClean="0"/>
              <a:t>Четвёртый уровень структуры</a:t>
            </a:r>
          </a:p>
          <a:p>
            <a:pPr lvl="4"/>
            <a:r>
              <a:rPr lang="en-GB" smtClean="0"/>
              <a:t>Пятый уровень структуры</a:t>
            </a:r>
          </a:p>
          <a:p>
            <a:pPr lvl="4"/>
            <a:r>
              <a:rPr lang="en-GB" smtClean="0"/>
              <a:t>Шестой уровень структуры</a:t>
            </a:r>
          </a:p>
          <a:p>
            <a:pPr lvl="4"/>
            <a:r>
              <a:rPr lang="en-GB" smtClean="0"/>
              <a:t>Седьмой уровень структуры</a:t>
            </a:r>
          </a:p>
        </p:txBody>
      </p:sp>
      <p:sp>
        <p:nvSpPr>
          <p:cNvPr id="6161" name="Rectangle 17"/>
          <p:cNvSpPr>
            <a:spLocks noGrp="1" noChangeArrowheads="1"/>
          </p:cNvSpPr>
          <p:nvPr>
            <p:ph type="dt"/>
          </p:nvPr>
        </p:nvSpPr>
        <p:spPr bwMode="auto">
          <a:xfrm>
            <a:off x="3873500" y="8332788"/>
            <a:ext cx="2836863" cy="484187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>
            <a:lvl1pPr algn="r">
              <a:buClrTx/>
              <a:buSzPct val="100000"/>
              <a:buFontTx/>
              <a:buNone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000">
                <a:solidFill>
                  <a:srgbClr val="073E87"/>
                </a:solidFill>
                <a:latin typeface="+mn-lt"/>
                <a:cs typeface="Tahoma" charset="0"/>
              </a:defRPr>
            </a:lvl1pPr>
          </a:lstStyle>
          <a:p>
            <a:pPr>
              <a:defRPr/>
            </a:pPr>
            <a:fld id="{D3DEC16B-3A1F-452E-B327-2CAD0879A7D9}" type="datetime1">
              <a:rPr lang="ru-RU"/>
              <a:pPr>
                <a:defRPr/>
              </a:pPr>
              <a:t>12.09.2016</a:t>
            </a:fld>
            <a:endParaRPr lang="ru-RU"/>
          </a:p>
        </p:txBody>
      </p:sp>
      <p:sp>
        <p:nvSpPr>
          <p:cNvPr id="6162" name="Text Box 18"/>
          <p:cNvSpPr txBox="1">
            <a:spLocks noChangeArrowheads="1"/>
          </p:cNvSpPr>
          <p:nvPr/>
        </p:nvSpPr>
        <p:spPr bwMode="auto">
          <a:xfrm>
            <a:off x="146050" y="8332788"/>
            <a:ext cx="2838450" cy="487362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endParaRPr lang="ru-RU"/>
          </a:p>
        </p:txBody>
      </p:sp>
      <p:sp>
        <p:nvSpPr>
          <p:cNvPr id="6163" name="Rectangle 19"/>
          <p:cNvSpPr>
            <a:spLocks noGrp="1" noChangeArrowheads="1"/>
          </p:cNvSpPr>
          <p:nvPr>
            <p:ph type="sldNum"/>
          </p:nvPr>
        </p:nvSpPr>
        <p:spPr bwMode="auto">
          <a:xfrm>
            <a:off x="2994025" y="8332788"/>
            <a:ext cx="868363" cy="484187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>
            <a:lvl1pPr algn="ctr">
              <a:buClrTx/>
              <a:buSzPct val="100000"/>
              <a:buFontTx/>
              <a:buNone/>
              <a:tabLst>
                <a:tab pos="449263" algn="l"/>
              </a:tabLst>
              <a:defRPr sz="1000">
                <a:solidFill>
                  <a:srgbClr val="073E87"/>
                </a:solidFill>
                <a:latin typeface="+mn-lt"/>
                <a:cs typeface="Tahoma" charset="0"/>
              </a:defRPr>
            </a:lvl1pPr>
          </a:lstStyle>
          <a:p>
            <a:pPr>
              <a:defRPr/>
            </a:pPr>
            <a:fld id="{B75B5129-F01B-43D1-9D3F-BFC6C604786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59" r:id="rId1"/>
    <p:sldLayoutId id="2147483860" r:id="rId2"/>
    <p:sldLayoutId id="2147483861" r:id="rId3"/>
    <p:sldLayoutId id="2147483862" r:id="rId4"/>
    <p:sldLayoutId id="2147483863" r:id="rId5"/>
    <p:sldLayoutId id="2147483864" r:id="rId6"/>
    <p:sldLayoutId id="2147483865" r:id="rId7"/>
    <p:sldLayoutId id="2147483866" r:id="rId8"/>
    <p:sldLayoutId id="2147483867" r:id="rId9"/>
    <p:sldLayoutId id="2147483868" r:id="rId10"/>
    <p:sldLayoutId id="2147483869" r:id="rId11"/>
  </p:sldLayoutIdLst>
  <p:hf sldNum="0" hdr="0" ftr="0"/>
  <p:txStyles>
    <p:titleStyle>
      <a:lvl1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FFFFFF"/>
          </a:solidFill>
          <a:latin typeface="+mj-lt"/>
          <a:ea typeface="+mj-ea"/>
          <a:cs typeface="+mj-cs"/>
        </a:defRPr>
      </a:lvl1pPr>
      <a:lvl2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FFFFFF"/>
          </a:solidFill>
          <a:latin typeface="Candara" pitchFamily="32" charset="0"/>
          <a:cs typeface="Lucida Sans Unicode" charset="0"/>
        </a:defRPr>
      </a:lvl2pPr>
      <a:lvl3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FFFFFF"/>
          </a:solidFill>
          <a:latin typeface="Candara" pitchFamily="32" charset="0"/>
          <a:cs typeface="Lucida Sans Unicode" charset="0"/>
        </a:defRPr>
      </a:lvl3pPr>
      <a:lvl4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FFFFFF"/>
          </a:solidFill>
          <a:latin typeface="Candara" pitchFamily="32" charset="0"/>
          <a:cs typeface="Lucida Sans Unicode" charset="0"/>
        </a:defRPr>
      </a:lvl4pPr>
      <a:lvl5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FFFFFF"/>
          </a:solidFill>
          <a:latin typeface="Candara" pitchFamily="32" charset="0"/>
          <a:cs typeface="Lucida Sans Unicode" charset="0"/>
        </a:defRPr>
      </a:lvl5pPr>
      <a:lvl6pPr marL="25146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FFFFFF"/>
          </a:solidFill>
          <a:latin typeface="Candara" pitchFamily="32" charset="0"/>
          <a:cs typeface="Lucida Sans Unicode" charset="0"/>
        </a:defRPr>
      </a:lvl6pPr>
      <a:lvl7pPr marL="29718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FFFFFF"/>
          </a:solidFill>
          <a:latin typeface="Candara" pitchFamily="32" charset="0"/>
          <a:cs typeface="Lucida Sans Unicode" charset="0"/>
        </a:defRPr>
      </a:lvl7pPr>
      <a:lvl8pPr marL="34290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FFFFFF"/>
          </a:solidFill>
          <a:latin typeface="Candara" pitchFamily="32" charset="0"/>
          <a:cs typeface="Lucida Sans Unicode" charset="0"/>
        </a:defRPr>
      </a:lvl8pPr>
      <a:lvl9pPr marL="38862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FFFFFF"/>
          </a:solidFill>
          <a:latin typeface="Candara" pitchFamily="32" charset="0"/>
          <a:cs typeface="Lucida Sans Unicode" charset="0"/>
        </a:defRPr>
      </a:lvl9pPr>
    </p:titleStyle>
    <p:bodyStyle>
      <a:lvl1pPr marL="342900" indent="-342900" algn="l" defTabSz="449263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buChar char="•"/>
        <a:defRPr sz="2400">
          <a:solidFill>
            <a:srgbClr val="073E87"/>
          </a:solidFill>
          <a:latin typeface="+mn-lt"/>
          <a:ea typeface="+mn-ea"/>
          <a:cs typeface="+mn-cs"/>
        </a:defRPr>
      </a:lvl1pPr>
      <a:lvl2pPr marL="742950" indent="-285750" algn="l" defTabSz="449263" rtl="0" eaLnBrk="0" fontAlgn="base" hangingPunct="0">
        <a:spcBef>
          <a:spcPts val="55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buChar char="–"/>
        <a:defRPr sz="2200">
          <a:solidFill>
            <a:srgbClr val="073E87"/>
          </a:solidFill>
          <a:latin typeface="+mn-lt"/>
          <a:cs typeface="+mn-cs"/>
        </a:defRPr>
      </a:lvl2pPr>
      <a:lvl3pPr marL="11430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buChar char="•"/>
        <a:defRPr sz="2000">
          <a:solidFill>
            <a:srgbClr val="073E87"/>
          </a:solidFill>
          <a:latin typeface="+mn-lt"/>
          <a:cs typeface="+mn-cs"/>
        </a:defRPr>
      </a:lvl3pPr>
      <a:lvl4pPr marL="16002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buChar char="–"/>
        <a:defRPr sz="2000">
          <a:solidFill>
            <a:srgbClr val="073E87"/>
          </a:solidFill>
          <a:latin typeface="+mn-lt"/>
          <a:cs typeface="+mn-cs"/>
        </a:defRPr>
      </a:lvl4pPr>
      <a:lvl5pPr marL="2057400" indent="-228600" algn="l" defTabSz="449263" rtl="0" eaLnBrk="0" fontAlgn="base" hangingPunct="0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buChar char="»"/>
        <a:defRPr sz="1600">
          <a:solidFill>
            <a:srgbClr val="073E87"/>
          </a:solidFill>
          <a:latin typeface="+mn-lt"/>
          <a:cs typeface="+mn-cs"/>
        </a:defRPr>
      </a:lvl5pPr>
      <a:lvl6pPr marL="2514600" indent="-228600" algn="l" defTabSz="449263" rtl="0" eaLnBrk="0" fontAlgn="base" hangingPunct="0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73E87"/>
          </a:solidFill>
          <a:latin typeface="+mn-lt"/>
          <a:cs typeface="+mn-cs"/>
        </a:defRPr>
      </a:lvl6pPr>
      <a:lvl7pPr marL="2971800" indent="-228600" algn="l" defTabSz="449263" rtl="0" eaLnBrk="0" fontAlgn="base" hangingPunct="0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73E87"/>
          </a:solidFill>
          <a:latin typeface="+mn-lt"/>
          <a:cs typeface="+mn-cs"/>
        </a:defRPr>
      </a:lvl7pPr>
      <a:lvl8pPr marL="3429000" indent="-228600" algn="l" defTabSz="449263" rtl="0" eaLnBrk="0" fontAlgn="base" hangingPunct="0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73E87"/>
          </a:solidFill>
          <a:latin typeface="+mn-lt"/>
          <a:cs typeface="+mn-cs"/>
        </a:defRPr>
      </a:lvl8pPr>
      <a:lvl9pPr marL="3886200" indent="-228600" algn="l" defTabSz="449263" rtl="0" eaLnBrk="0" fontAlgn="base" hangingPunct="0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73E87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AutoShape 1"/>
          <p:cNvSpPr>
            <a:spLocks noChangeArrowheads="1"/>
          </p:cNvSpPr>
          <p:nvPr/>
        </p:nvSpPr>
        <p:spPr bwMode="auto">
          <a:xfrm>
            <a:off x="171450" y="304800"/>
            <a:ext cx="6523038" cy="3290888"/>
          </a:xfrm>
          <a:prstGeom prst="roundRect">
            <a:avLst>
              <a:gd name="adj" fmla="val 3361"/>
            </a:avLst>
          </a:prstGeom>
          <a:gradFill rotWithShape="0">
            <a:gsLst>
              <a:gs pos="0">
                <a:srgbClr val="0293E0"/>
              </a:gs>
              <a:gs pos="100000">
                <a:srgbClr val="83D3FE"/>
              </a:gs>
            </a:gsLst>
            <a:lin ang="5400000" scaled="1"/>
          </a:gradFill>
          <a:ln w="9525" cap="flat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endParaRPr lang="ru-RU"/>
          </a:p>
        </p:txBody>
      </p:sp>
      <p:grpSp>
        <p:nvGrpSpPr>
          <p:cNvPr id="74755" name="Group 2"/>
          <p:cNvGrpSpPr>
            <a:grpSpLocks/>
          </p:cNvGrpSpPr>
          <p:nvPr/>
        </p:nvGrpSpPr>
        <p:grpSpPr bwMode="auto">
          <a:xfrm>
            <a:off x="158750" y="2239963"/>
            <a:ext cx="6538913" cy="1770062"/>
            <a:chOff x="100" y="1411"/>
            <a:chExt cx="4119" cy="1115"/>
          </a:xfrm>
        </p:grpSpPr>
        <p:sp>
          <p:nvSpPr>
            <p:cNvPr id="7171" name="AutoShape 3"/>
            <p:cNvSpPr>
              <a:spLocks noChangeArrowheads="1"/>
            </p:cNvSpPr>
            <p:nvPr/>
          </p:nvSpPr>
          <p:spPr bwMode="auto">
            <a:xfrm>
              <a:off x="2857" y="1532"/>
              <a:ext cx="1357" cy="598"/>
            </a:xfrm>
            <a:custGeom>
              <a:avLst/>
              <a:gdLst>
                <a:gd name="G0" fmla="+- 1 0 0"/>
                <a:gd name="G1" fmla="+- 1 0 0"/>
                <a:gd name="G2" fmla="+- 1 0 0"/>
                <a:gd name="G3" fmla="+- 1 0 0"/>
                <a:gd name="G4" fmla="+- 1 0 0"/>
                <a:gd name="G5" fmla="+- 1 0 0"/>
                <a:gd name="G6" fmla="+- 1 0 0"/>
                <a:gd name="G7" fmla="+- 1 0 0"/>
                <a:gd name="G8" fmla="+- 1 0 0"/>
                <a:gd name="G9" fmla="+- 572 0 0"/>
                <a:gd name="G10" fmla="sin 55292 G9"/>
                <a:gd name="G11" fmla="+- 572 0 0"/>
                <a:gd name="G12" fmla="cos 54990 G11"/>
                <a:gd name="G13" fmla="+- G10 0 G12"/>
                <a:gd name="G14" fmla="*/ G13 65535 1"/>
                <a:gd name="G15" fmla="+- G14 10800 0"/>
                <a:gd name="G16" fmla="+- 1 0 0"/>
                <a:gd name="G17" fmla="+- 1 0 0"/>
                <a:gd name="G18" fmla="+- 1 0 0"/>
                <a:gd name="G19" fmla="+- 636 0 0"/>
                <a:gd name="G20" fmla="+- 1 0 0"/>
                <a:gd name="G21" fmla="+- 1 0 0"/>
                <a:gd name="G22" fmla="+- 1 0 0"/>
                <a:gd name="G23" fmla="+- 1 0 0"/>
                <a:gd name="G24" fmla="+- 1 0 0"/>
                <a:gd name="G25" fmla="+- 1 0 0"/>
                <a:gd name="G26" fmla="+- 1 0 0"/>
                <a:gd name="G27" fmla="+- 1 0 0"/>
                <a:gd name="G28" fmla="+- 1 0 0"/>
                <a:gd name="G29" fmla="+- 1 0 0"/>
                <a:gd name="G30" fmla="+- 1 0 0"/>
                <a:gd name="G31" fmla="+- 1 0 0"/>
                <a:gd name="G32" fmla="*/ 1 16385 2"/>
                <a:gd name="G33" fmla="+- 1 0 0"/>
                <a:gd name="G34" fmla="+- 1 0 0"/>
                <a:gd name="G35" fmla="+- 1 0 0"/>
                <a:gd name="G36" fmla="+- 1 0 0"/>
                <a:gd name="G37" fmla="+- 1 0 0"/>
                <a:gd name="G38" fmla="+- 1 0 0"/>
                <a:gd name="G39" fmla="+- 1 0 0"/>
                <a:gd name="G40" fmla="+- 1 0 0"/>
                <a:gd name="G41" fmla="+- 1 0 0"/>
                <a:gd name="G42" fmla="+- 1 0 0"/>
                <a:gd name="G43" fmla="+- 1 0 0"/>
                <a:gd name="G44" fmla="+- 1 0 0"/>
                <a:gd name="G45" fmla="+- 1 0 0"/>
                <a:gd name="G46" fmla="*/ 1 59207 25856"/>
                <a:gd name="G47" fmla="*/ 1 6295 25856"/>
                <a:gd name="G48" fmla="*/ G47 1 180"/>
                <a:gd name="G49" fmla="*/ G46 1 G48"/>
                <a:gd name="G50" fmla="+- 32766 0 0"/>
                <a:gd name="G51" fmla="+- 32767 0 0"/>
                <a:gd name="G52" fmla="+- 1 0 0"/>
                <a:gd name="G53" fmla="+- 1 0 0"/>
                <a:gd name="G54" fmla="+- 1 0 0"/>
                <a:gd name="G55" fmla="+- 1 0 0"/>
                <a:gd name="G56" fmla="+- 1 0 0"/>
                <a:gd name="G57" fmla="+- 1 0 0"/>
                <a:gd name="G58" fmla="+- 1 0 0"/>
                <a:gd name="G59" fmla="+- 1 0 0"/>
                <a:gd name="T0" fmla="*/ 2147483647 w 2706"/>
                <a:gd name="T1" fmla="*/ 0 h 640"/>
                <a:gd name="T2" fmla="*/ 2147483647 w 2706"/>
                <a:gd name="T3" fmla="*/ 0 h 640"/>
                <a:gd name="T4" fmla="*/ 2147483647 w 2706"/>
                <a:gd name="T5" fmla="*/ 2147483647 h 640"/>
                <a:gd name="T6" fmla="*/ 2147483647 w 2706"/>
                <a:gd name="T7" fmla="*/ 2147483647 h 640"/>
                <a:gd name="T8" fmla="*/ 2147483647 w 2706"/>
                <a:gd name="T9" fmla="*/ 2147483647 h 640"/>
                <a:gd name="T10" fmla="*/ 2147483647 w 2706"/>
                <a:gd name="T11" fmla="*/ 2147483647 h 640"/>
                <a:gd name="T12" fmla="*/ 2147483647 w 2706"/>
                <a:gd name="T13" fmla="*/ 2147483647 h 640"/>
                <a:gd name="T14" fmla="*/ 2147483647 w 2706"/>
                <a:gd name="T15" fmla="*/ 2147483647 h 640"/>
                <a:gd name="T16" fmla="*/ 2147483647 w 2706"/>
                <a:gd name="T17" fmla="*/ 2147483647 h 640"/>
                <a:gd name="T18" fmla="*/ 2147483647 w 2706"/>
                <a:gd name="T19" fmla="*/ 2147483647 h 640"/>
                <a:gd name="T20" fmla="*/ 2147483647 w 2706"/>
                <a:gd name="T21" fmla="*/ 2147483647 h 640"/>
                <a:gd name="T22" fmla="*/ 2147483647 w 2706"/>
                <a:gd name="T23" fmla="*/ 2147483647 h 640"/>
                <a:gd name="T24" fmla="*/ 2147483647 w 2706"/>
                <a:gd name="T25" fmla="*/ 2147483647 h 640"/>
                <a:gd name="T26" fmla="*/ 2147483647 w 2706"/>
                <a:gd name="T27" fmla="*/ 2147483647 h 640"/>
                <a:gd name="T28" fmla="*/ 2147483647 w 2706"/>
                <a:gd name="T29" fmla="*/ 2147483647 h 640"/>
                <a:gd name="T30" fmla="*/ 2147483647 w 2706"/>
                <a:gd name="T31" fmla="*/ 2147483647 h 640"/>
                <a:gd name="T32" fmla="*/ 2147483647 w 2706"/>
                <a:gd name="T33" fmla="*/ 2147483647 h 640"/>
                <a:gd name="T34" fmla="*/ 2147483647 w 2706"/>
                <a:gd name="T35" fmla="*/ 2147483647 h 640"/>
                <a:gd name="T36" fmla="*/ 0 w 2706"/>
                <a:gd name="T37" fmla="*/ 2147483647 h 640"/>
                <a:gd name="T38" fmla="*/ 0 w 2706"/>
                <a:gd name="T39" fmla="*/ 2147483647 h 640"/>
                <a:gd name="T40" fmla="*/ 2147483647 w 2706"/>
                <a:gd name="T41" fmla="*/ 2147483647 h 640"/>
                <a:gd name="T42" fmla="*/ 2147483647 w 2706"/>
                <a:gd name="T43" fmla="*/ 2147483647 h 640"/>
                <a:gd name="T44" fmla="*/ 2147483647 w 2706"/>
                <a:gd name="T45" fmla="*/ 2147483647 h 640"/>
                <a:gd name="T46" fmla="*/ 2147483647 w 2706"/>
                <a:gd name="T47" fmla="*/ 2147483647 h 640"/>
                <a:gd name="T48" fmla="*/ 2147483647 w 2706"/>
                <a:gd name="T49" fmla="*/ 2147483647 h 640"/>
                <a:gd name="T50" fmla="*/ 2147483647 w 2706"/>
                <a:gd name="T51" fmla="*/ 2147483647 h 640"/>
                <a:gd name="T52" fmla="*/ 2147483647 w 2706"/>
                <a:gd name="T53" fmla="*/ 2147483647 h 640"/>
                <a:gd name="T54" fmla="*/ 2147483647 w 2706"/>
                <a:gd name="T55" fmla="*/ 2147483647 h 640"/>
                <a:gd name="T56" fmla="*/ 2147483647 w 2706"/>
                <a:gd name="T57" fmla="*/ 2147483647 h 640"/>
                <a:gd name="T58" fmla="*/ 2147483647 w 2706"/>
                <a:gd name="T59" fmla="*/ 2147483647 h 640"/>
                <a:gd name="T60" fmla="*/ 2147483647 w 2706"/>
                <a:gd name="T61" fmla="*/ 2147483647 h 640"/>
                <a:gd name="T62" fmla="*/ 2147483647 w 2706"/>
                <a:gd name="T63" fmla="*/ 2147483647 h 640"/>
                <a:gd name="T64" fmla="*/ 2147483647 w 2706"/>
                <a:gd name="T65" fmla="*/ 2147483647 h 640"/>
                <a:gd name="T66" fmla="*/ 2147483647 w 2706"/>
                <a:gd name="T67" fmla="*/ 2147483647 h 640"/>
                <a:gd name="T68" fmla="*/ 2147483647 w 2706"/>
                <a:gd name="T69" fmla="*/ 2147483647 h 640"/>
                <a:gd name="T70" fmla="*/ 2147483647 w 2706"/>
                <a:gd name="T71" fmla="*/ 2147483647 h 640"/>
                <a:gd name="T72" fmla="*/ 2147483647 w 2706"/>
                <a:gd name="T73" fmla="*/ 2147483647 h 640"/>
                <a:gd name="T74" fmla="*/ 2147483647 w 2706"/>
                <a:gd name="T75" fmla="*/ 2147483647 h 640"/>
                <a:gd name="T76" fmla="*/ 2147483647 w 2706"/>
                <a:gd name="T77" fmla="*/ 2147483647 h 640"/>
                <a:gd name="T78" fmla="*/ 2147483647 w 2706"/>
                <a:gd name="T79" fmla="*/ 2147483647 h 640"/>
                <a:gd name="T80" fmla="*/ 2147483647 w 2706"/>
                <a:gd name="T81" fmla="*/ 2147483647 h 640"/>
                <a:gd name="T82" fmla="*/ 2147483647 w 2706"/>
                <a:gd name="T83" fmla="*/ 2147483647 h 640"/>
                <a:gd name="T84" fmla="*/ 2147483647 w 2706"/>
                <a:gd name="T85" fmla="*/ 2147483647 h 640"/>
                <a:gd name="T86" fmla="*/ 2147483647 w 2706"/>
                <a:gd name="T87" fmla="*/ 2147483647 h 640"/>
                <a:gd name="T88" fmla="*/ 2147483647 w 2706"/>
                <a:gd name="T89" fmla="*/ 2147483647 h 640"/>
                <a:gd name="T90" fmla="*/ 2147483647 w 2706"/>
                <a:gd name="T91" fmla="*/ 2147483647 h 640"/>
                <a:gd name="T92" fmla="*/ 2147483647 w 2706"/>
                <a:gd name="T93" fmla="*/ 2147483647 h 640"/>
                <a:gd name="T94" fmla="*/ 2147483647 w 2706"/>
                <a:gd name="T95" fmla="*/ 2147483647 h 640"/>
                <a:gd name="T96" fmla="*/ 2147483647 w 2706"/>
                <a:gd name="T97" fmla="*/ 2147483647 h 640"/>
                <a:gd name="T98" fmla="*/ 2147483647 w 2706"/>
                <a:gd name="T99" fmla="*/ 2147483647 h 640"/>
                <a:gd name="T100" fmla="*/ 2147483647 w 2706"/>
                <a:gd name="T101" fmla="*/ 2147483647 h 640"/>
                <a:gd name="T102" fmla="*/ 2147483647 w 2706"/>
                <a:gd name="T103" fmla="*/ 2147483647 h 640"/>
                <a:gd name="T104" fmla="*/ 2147483647 w 2706"/>
                <a:gd name="T105" fmla="*/ 2147483647 h 640"/>
                <a:gd name="T106" fmla="*/ 2147483647 w 2706"/>
                <a:gd name="T107" fmla="*/ 0 h 640"/>
                <a:gd name="T108" fmla="*/ 2147483647 w 2706"/>
                <a:gd name="T109" fmla="*/ 0 h 640"/>
                <a:gd name="T110" fmla="*/ 2147483647 w 2706"/>
                <a:gd name="T111" fmla="*/ 0 h 640"/>
                <a:gd name="T112" fmla="*/ 2147483647 w 2706"/>
                <a:gd name="T113" fmla="*/ 0 h 640"/>
                <a:gd name="T114" fmla="*/ 0 w 2706"/>
                <a:gd name="T115" fmla="*/ 0 h 640"/>
                <a:gd name="T116" fmla="*/ 2706 w 2706"/>
                <a:gd name="T117" fmla="*/ 640 h 6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T114" t="T115" r="T116" b="T117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rgbClr val="C6E7FC">
                <a:alpha val="28999"/>
              </a:srgbClr>
            </a:solidFill>
            <a:ln w="9525" cap="flat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buClr>
                  <a:srgbClr val="000000"/>
                </a:buClr>
                <a:buSzPct val="100000"/>
                <a:buFont typeface="Times New Roman" pitchFamily="16" charset="0"/>
                <a:buNone/>
                <a:defRPr/>
              </a:pPr>
              <a:endParaRPr lang="ru-RU"/>
            </a:p>
          </p:txBody>
        </p:sp>
        <p:sp>
          <p:nvSpPr>
            <p:cNvPr id="7172" name="AutoShape 4"/>
            <p:cNvSpPr>
              <a:spLocks noChangeArrowheads="1"/>
            </p:cNvSpPr>
            <p:nvPr/>
          </p:nvSpPr>
          <p:spPr bwMode="auto">
            <a:xfrm>
              <a:off x="1238" y="1426"/>
              <a:ext cx="2617" cy="711"/>
            </a:xfrm>
            <a:custGeom>
              <a:avLst/>
              <a:gdLst>
                <a:gd name="G0" fmla="+- 1 0 0"/>
                <a:gd name="G1" fmla="+- 1 0 0"/>
                <a:gd name="G2" fmla="+- 610 0 0"/>
                <a:gd name="G3" fmla="sin 55388 G2"/>
                <a:gd name="G4" fmla="+- 610 0 0"/>
                <a:gd name="G5" fmla="cos 59214 G4"/>
                <a:gd name="G6" fmla="+- G3 0 G5"/>
                <a:gd name="G7" fmla="*/ G6 65535 1"/>
                <a:gd name="G8" fmla="+- G7 10800 0"/>
                <a:gd name="G9" fmla="+- 1 0 0"/>
                <a:gd name="G10" fmla="+- 1 0 0"/>
                <a:gd name="G11" fmla="+- 266 0 0"/>
                <a:gd name="G12" fmla="sin 55032 G11"/>
                <a:gd name="G13" fmla="+- 266 0 0"/>
                <a:gd name="G14" fmla="cos 57548 G13"/>
                <a:gd name="G15" fmla="+- G12 0 G14"/>
                <a:gd name="G16" fmla="*/ G15 65535 1"/>
                <a:gd name="G17" fmla="+- G16 10800 0"/>
                <a:gd name="G18" fmla="+- 1 0 0"/>
                <a:gd name="G19" fmla="+- 1 0 0"/>
                <a:gd name="G20" fmla="+- 1 0 0"/>
                <a:gd name="G21" fmla="+- 1 0 0"/>
                <a:gd name="G22" fmla="+- 1 0 0"/>
                <a:gd name="G23" fmla="+- 1 0 0"/>
                <a:gd name="G24" fmla="+- 1 0 0"/>
                <a:gd name="G25" fmla="+- 1 0 0"/>
                <a:gd name="G26" fmla="+- 1 0 0"/>
                <a:gd name="G27" fmla="+- 1 0 0"/>
                <a:gd name="G28" fmla="+- 1 0 0"/>
                <a:gd name="G29" fmla="+- 1 0 0"/>
                <a:gd name="G30" fmla="+- 1 0 0"/>
                <a:gd name="G31" fmla="+- 1 0 0"/>
                <a:gd name="G32" fmla="+- 1 0 0"/>
                <a:gd name="G33" fmla="+- 1 0 0"/>
                <a:gd name="G34" fmla="+- 1 0 0"/>
                <a:gd name="G35" fmla="+- 1 0 0"/>
                <a:gd name="G36" fmla="+- 1 0 0"/>
                <a:gd name="G37" fmla="+- 1 0 0"/>
                <a:gd name="G38" fmla="+- 1 0 0"/>
                <a:gd name="G39" fmla="+- 1 0 0"/>
                <a:gd name="G40" fmla="+- 1 0 0"/>
                <a:gd name="G41" fmla="+- 1 0 0"/>
                <a:gd name="G42" fmla="+- 1 0 0"/>
                <a:gd name="G43" fmla="+- 1 0 0"/>
                <a:gd name="G44" fmla="+- 1 0 0"/>
                <a:gd name="G45" fmla="+- 1 0 0"/>
                <a:gd name="G46" fmla="+- 1 0 0"/>
                <a:gd name="G47" fmla="*/ 1 16385 2"/>
                <a:gd name="G48" fmla="+- 1 0 0"/>
                <a:gd name="G49" fmla="+- 1 0 0"/>
                <a:gd name="G50" fmla="+- 1 0 0"/>
                <a:gd name="G51" fmla="+- 1 0 0"/>
                <a:gd name="G52" fmla="+- 1 0 0"/>
                <a:gd name="G53" fmla="+- 1 0 0"/>
                <a:gd name="G54" fmla="+- 1 0 0"/>
                <a:gd name="G55" fmla="+- 1 0 0"/>
                <a:gd name="G56" fmla="+- 1 0 0"/>
                <a:gd name="G57" fmla="+- 1 0 0"/>
                <a:gd name="G58" fmla="+- 1 0 0"/>
                <a:gd name="G59" fmla="+- 1 0 0"/>
                <a:gd name="G60" fmla="+- 1 0 0"/>
                <a:gd name="G61" fmla="+- 1 0 0"/>
                <a:gd name="G62" fmla="+- 1 0 0"/>
                <a:gd name="G63" fmla="+- 1 0 0"/>
                <a:gd name="G64" fmla="*/ 1 51565 51712"/>
                <a:gd name="G65" fmla="+- 1 0 0"/>
                <a:gd name="G66" fmla="+- 1 0 0"/>
                <a:gd name="G67" fmla="+- 1 0 0"/>
                <a:gd name="G68" fmla="+- 1 0 0"/>
                <a:gd name="G69" fmla="+- 1 0 0"/>
                <a:gd name="G70" fmla="+- 1 0 0"/>
                <a:gd name="G71" fmla="+- 1 0 0"/>
                <a:gd name="G72" fmla="+- 1 0 0"/>
                <a:gd name="G73" fmla="+- 1 0 0"/>
                <a:gd name="G74" fmla="+- 1 0 0"/>
                <a:gd name="G75" fmla="+- 1 0 0"/>
                <a:gd name="G76" fmla="+- 1 0 0"/>
                <a:gd name="G77" fmla="+- 1 0 0"/>
                <a:gd name="G78" fmla="+- 1 0 0"/>
                <a:gd name="G79" fmla="+- 1 0 0"/>
                <a:gd name="G80" fmla="+- 1 0 0"/>
                <a:gd name="T0" fmla="*/ 2147483647 w 5216"/>
                <a:gd name="T1" fmla="*/ 2147483647 h 762"/>
                <a:gd name="T2" fmla="*/ 2147483647 w 5216"/>
                <a:gd name="T3" fmla="*/ 2147483647 h 762"/>
                <a:gd name="T4" fmla="*/ 2147483647 w 5216"/>
                <a:gd name="T5" fmla="*/ 2147483647 h 762"/>
                <a:gd name="T6" fmla="*/ 2147483647 w 5216"/>
                <a:gd name="T7" fmla="*/ 2147483647 h 762"/>
                <a:gd name="T8" fmla="*/ 2147483647 w 5216"/>
                <a:gd name="T9" fmla="*/ 2147483647 h 762"/>
                <a:gd name="T10" fmla="*/ 2147483647 w 5216"/>
                <a:gd name="T11" fmla="*/ 2147483647 h 762"/>
                <a:gd name="T12" fmla="*/ 2147483647 w 5216"/>
                <a:gd name="T13" fmla="*/ 2147483647 h 762"/>
                <a:gd name="T14" fmla="*/ 2147483647 w 5216"/>
                <a:gd name="T15" fmla="*/ 2147483647 h 762"/>
                <a:gd name="T16" fmla="*/ 2147483647 w 5216"/>
                <a:gd name="T17" fmla="*/ 2147483647 h 762"/>
                <a:gd name="T18" fmla="*/ 2147483647 w 5216"/>
                <a:gd name="T19" fmla="*/ 2147483647 h 762"/>
                <a:gd name="T20" fmla="*/ 2147483647 w 5216"/>
                <a:gd name="T21" fmla="*/ 2147483647 h 762"/>
                <a:gd name="T22" fmla="*/ 2147483647 w 5216"/>
                <a:gd name="T23" fmla="*/ 2147483647 h 762"/>
                <a:gd name="T24" fmla="*/ 2147483647 w 5216"/>
                <a:gd name="T25" fmla="*/ 2147483647 h 762"/>
                <a:gd name="T26" fmla="*/ 2147483647 w 5216"/>
                <a:gd name="T27" fmla="*/ 0 h 762"/>
                <a:gd name="T28" fmla="*/ 2147483647 w 5216"/>
                <a:gd name="T29" fmla="*/ 2147483647 h 762"/>
                <a:gd name="T30" fmla="*/ 2147483647 w 5216"/>
                <a:gd name="T31" fmla="*/ 2147483647 h 762"/>
                <a:gd name="T32" fmla="*/ 0 w 5216"/>
                <a:gd name="T33" fmla="*/ 2147483647 h 762"/>
                <a:gd name="T34" fmla="*/ 2147483647 w 5216"/>
                <a:gd name="T35" fmla="*/ 2147483647 h 762"/>
                <a:gd name="T36" fmla="*/ 2147483647 w 5216"/>
                <a:gd name="T37" fmla="*/ 2147483647 h 762"/>
                <a:gd name="T38" fmla="*/ 2147483647 w 5216"/>
                <a:gd name="T39" fmla="*/ 2147483647 h 762"/>
                <a:gd name="T40" fmla="*/ 2147483647 w 5216"/>
                <a:gd name="T41" fmla="*/ 2147483647 h 762"/>
                <a:gd name="T42" fmla="*/ 2147483647 w 5216"/>
                <a:gd name="T43" fmla="*/ 2147483647 h 762"/>
                <a:gd name="T44" fmla="*/ 2147483647 w 5216"/>
                <a:gd name="T45" fmla="*/ 2147483647 h 762"/>
                <a:gd name="T46" fmla="*/ 2147483647 w 5216"/>
                <a:gd name="T47" fmla="*/ 2147483647 h 762"/>
                <a:gd name="T48" fmla="*/ 2147483647 w 5216"/>
                <a:gd name="T49" fmla="*/ 2147483647 h 762"/>
                <a:gd name="T50" fmla="*/ 2147483647 w 5216"/>
                <a:gd name="T51" fmla="*/ 2147483647 h 762"/>
                <a:gd name="T52" fmla="*/ 2147483647 w 5216"/>
                <a:gd name="T53" fmla="*/ 2147483647 h 762"/>
                <a:gd name="T54" fmla="*/ 2147483647 w 5216"/>
                <a:gd name="T55" fmla="*/ 2147483647 h 762"/>
                <a:gd name="T56" fmla="*/ 2147483647 w 5216"/>
                <a:gd name="T57" fmla="*/ 2147483647 h 762"/>
                <a:gd name="T58" fmla="*/ 2147483647 w 5216"/>
                <a:gd name="T59" fmla="*/ 2147483647 h 762"/>
                <a:gd name="T60" fmla="*/ 2147483647 w 5216"/>
                <a:gd name="T61" fmla="*/ 2147483647 h 762"/>
                <a:gd name="T62" fmla="*/ 2147483647 w 5216"/>
                <a:gd name="T63" fmla="*/ 2147483647 h 762"/>
                <a:gd name="T64" fmla="*/ 2147483647 w 5216"/>
                <a:gd name="T65" fmla="*/ 2147483647 h 762"/>
                <a:gd name="T66" fmla="*/ 2147483647 w 5216"/>
                <a:gd name="T67" fmla="*/ 2147483647 h 762"/>
                <a:gd name="T68" fmla="*/ 2147483647 w 5216"/>
                <a:gd name="T69" fmla="*/ 2147483647 h 762"/>
                <a:gd name="T70" fmla="*/ 2147483647 w 5216"/>
                <a:gd name="T71" fmla="*/ 2147483647 h 762"/>
                <a:gd name="T72" fmla="*/ 0 w 5216"/>
                <a:gd name="T73" fmla="*/ 0 h 762"/>
                <a:gd name="T74" fmla="*/ 5216 w 5216"/>
                <a:gd name="T75" fmla="*/ 762 h 7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T72" t="T73" r="T74" b="T75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rgbClr val="C6E7FC">
                <a:alpha val="39999"/>
              </a:srgbClr>
            </a:solidFill>
            <a:ln w="9525" cap="flat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buClr>
                  <a:srgbClr val="000000"/>
                </a:buClr>
                <a:buSzPct val="100000"/>
                <a:buFont typeface="Times New Roman" pitchFamily="16" charset="0"/>
                <a:buNone/>
                <a:defRPr/>
              </a:pPr>
              <a:endParaRPr lang="ru-RU"/>
            </a:p>
          </p:txBody>
        </p:sp>
        <p:sp>
          <p:nvSpPr>
            <p:cNvPr id="7173" name="AutoShape 5"/>
            <p:cNvSpPr>
              <a:spLocks noChangeArrowheads="1"/>
            </p:cNvSpPr>
            <p:nvPr/>
          </p:nvSpPr>
          <p:spPr bwMode="auto">
            <a:xfrm>
              <a:off x="1337" y="1435"/>
              <a:ext cx="2581" cy="648"/>
            </a:xfrm>
            <a:custGeom>
              <a:avLst/>
              <a:gdLst>
                <a:gd name="G0" fmla="*/ 1 0 51712"/>
                <a:gd name="G1" fmla="+- 1 0 0"/>
                <a:gd name="G2" fmla="+- 1 0 0"/>
                <a:gd name="G3" fmla="+- 1 0 0"/>
                <a:gd name="G4" fmla="+- 1 0 0"/>
                <a:gd name="G5" fmla="+- 1 0 0"/>
                <a:gd name="G6" fmla="+- 1 0 0"/>
                <a:gd name="G7" fmla="+- 1 0 0"/>
                <a:gd name="G8" fmla="*/ 1 38563 22848"/>
                <a:gd name="G9" fmla="*/ 1 6295 25856"/>
                <a:gd name="G10" fmla="*/ G9 1 180"/>
                <a:gd name="G11" fmla="*/ G8 1 G10"/>
                <a:gd name="G12" fmla="*/ 1 10035 49664"/>
                <a:gd name="G13" fmla="+- 1 0 0"/>
                <a:gd name="G14" fmla="+- 1 0 0"/>
                <a:gd name="G15" fmla="+- 1 0 0"/>
                <a:gd name="G16" fmla="+- 1 0 0"/>
                <a:gd name="G17" fmla="+- 1 0 0"/>
                <a:gd name="G18" fmla="+- 1 0 0"/>
                <a:gd name="G19" fmla="*/ 1 16385 2"/>
                <a:gd name="G20" fmla="+- 1 0 0"/>
                <a:gd name="G21" fmla="+- 1 0 0"/>
                <a:gd name="G22" fmla="+- 1 0 0"/>
                <a:gd name="G23" fmla="+- 1 0 0"/>
                <a:gd name="G24" fmla="+- 1 0 0"/>
                <a:gd name="G25" fmla="+- 1 0 0"/>
                <a:gd name="G26" fmla="+- 1 0 0"/>
                <a:gd name="G27" fmla="+- 1 0 0"/>
                <a:gd name="G28" fmla="+- 32768 0 0"/>
                <a:gd name="G29" fmla="+- 32768 0 0"/>
                <a:gd name="G30" fmla="+- 1 0 0"/>
                <a:gd name="G31" fmla="+- 1 0 0"/>
                <a:gd name="G32" fmla="+- 1 0 0"/>
                <a:gd name="G33" fmla="+- 1 0 0"/>
                <a:gd name="T0" fmla="*/ 0 w 5144"/>
                <a:gd name="T1" fmla="*/ 2147483647 h 694"/>
                <a:gd name="T2" fmla="*/ 0 w 5144"/>
                <a:gd name="T3" fmla="*/ 2147483647 h 694"/>
                <a:gd name="T4" fmla="*/ 2147483647 w 5144"/>
                <a:gd name="T5" fmla="*/ 2147483647 h 694"/>
                <a:gd name="T6" fmla="*/ 2147483647 w 5144"/>
                <a:gd name="T7" fmla="*/ 2147483647 h 694"/>
                <a:gd name="T8" fmla="*/ 2147483647 w 5144"/>
                <a:gd name="T9" fmla="*/ 2147483647 h 694"/>
                <a:gd name="T10" fmla="*/ 2147483647 w 5144"/>
                <a:gd name="T11" fmla="*/ 2147483647 h 694"/>
                <a:gd name="T12" fmla="*/ 2147483647 w 5144"/>
                <a:gd name="T13" fmla="*/ 2147483647 h 694"/>
                <a:gd name="T14" fmla="*/ 2147483647 w 5144"/>
                <a:gd name="T15" fmla="*/ 2147483647 h 694"/>
                <a:gd name="T16" fmla="*/ 2147483647 w 5144"/>
                <a:gd name="T17" fmla="*/ 2147483647 h 694"/>
                <a:gd name="T18" fmla="*/ 2147483647 w 5144"/>
                <a:gd name="T19" fmla="*/ 2147483647 h 694"/>
                <a:gd name="T20" fmla="*/ 2147483647 w 5144"/>
                <a:gd name="T21" fmla="*/ 2147483647 h 694"/>
                <a:gd name="T22" fmla="*/ 2147483647 w 5144"/>
                <a:gd name="T23" fmla="*/ 2147483647 h 694"/>
                <a:gd name="T24" fmla="*/ 2147483647 w 5144"/>
                <a:gd name="T25" fmla="*/ 0 h 694"/>
                <a:gd name="T26" fmla="*/ 2147483647 w 5144"/>
                <a:gd name="T27" fmla="*/ 2147483647 h 694"/>
                <a:gd name="T28" fmla="*/ 2147483647 w 5144"/>
                <a:gd name="T29" fmla="*/ 2147483647 h 694"/>
                <a:gd name="T30" fmla="*/ 2147483647 w 5144"/>
                <a:gd name="T31" fmla="*/ 2147483647 h 694"/>
                <a:gd name="T32" fmla="*/ 2147483647 w 5144"/>
                <a:gd name="T33" fmla="*/ 2147483647 h 694"/>
                <a:gd name="T34" fmla="*/ 2147483647 w 5144"/>
                <a:gd name="T35" fmla="*/ 2147483647 h 694"/>
                <a:gd name="T36" fmla="*/ 2147483647 w 5144"/>
                <a:gd name="T37" fmla="*/ 2147483647 h 694"/>
                <a:gd name="T38" fmla="*/ 2147483647 w 5144"/>
                <a:gd name="T39" fmla="*/ 2147483647 h 694"/>
                <a:gd name="T40" fmla="*/ 2147483647 w 5144"/>
                <a:gd name="T41" fmla="*/ 2147483647 h 694"/>
                <a:gd name="T42" fmla="*/ 2147483647 w 5144"/>
                <a:gd name="T43" fmla="*/ 2147483647 h 694"/>
                <a:gd name="T44" fmla="*/ 2147483647 w 5144"/>
                <a:gd name="T45" fmla="*/ 2147483647 h 694"/>
                <a:gd name="T46" fmla="*/ 2147483647 w 5144"/>
                <a:gd name="T47" fmla="*/ 2147483647 h 694"/>
                <a:gd name="T48" fmla="*/ 2147483647 w 5144"/>
                <a:gd name="T49" fmla="*/ 2147483647 h 694"/>
                <a:gd name="T50" fmla="*/ 2147483647 w 5144"/>
                <a:gd name="T51" fmla="*/ 2147483647 h 694"/>
                <a:gd name="T52" fmla="*/ 2147483647 w 5144"/>
                <a:gd name="T53" fmla="*/ 2147483647 h 694"/>
                <a:gd name="T54" fmla="*/ 2147483647 w 5144"/>
                <a:gd name="T55" fmla="*/ 2147483647 h 694"/>
                <a:gd name="T56" fmla="*/ 2147483647 w 5144"/>
                <a:gd name="T57" fmla="*/ 2147483647 h 694"/>
                <a:gd name="T58" fmla="*/ 2147483647 w 5144"/>
                <a:gd name="T59" fmla="*/ 2147483647 h 694"/>
                <a:gd name="T60" fmla="*/ 2147483647 w 5144"/>
                <a:gd name="T61" fmla="*/ 2147483647 h 694"/>
                <a:gd name="T62" fmla="*/ 0 w 5144"/>
                <a:gd name="T63" fmla="*/ 0 h 694"/>
                <a:gd name="T64" fmla="*/ 5144 w 5144"/>
                <a:gd name="T65" fmla="*/ 694 h 6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T62" t="T63" r="T64" b="T65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9360" cap="sq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buClr>
                  <a:srgbClr val="000000"/>
                </a:buClr>
                <a:buSzPct val="100000"/>
                <a:buFont typeface="Times New Roman" pitchFamily="16" charset="0"/>
                <a:buNone/>
                <a:defRPr/>
              </a:pPr>
              <a:endParaRPr lang="ru-RU"/>
            </a:p>
          </p:txBody>
        </p:sp>
        <p:sp>
          <p:nvSpPr>
            <p:cNvPr id="7174" name="AutoShape 6"/>
            <p:cNvSpPr>
              <a:spLocks noChangeArrowheads="1"/>
            </p:cNvSpPr>
            <p:nvPr/>
          </p:nvSpPr>
          <p:spPr bwMode="auto">
            <a:xfrm>
              <a:off x="2650" y="1424"/>
              <a:ext cx="1561" cy="545"/>
            </a:xfrm>
            <a:custGeom>
              <a:avLst/>
              <a:gdLst>
                <a:gd name="G0" fmla="*/ 1 0 51712"/>
                <a:gd name="G1" fmla="+- 1 0 0"/>
                <a:gd name="G2" fmla="+- 1 0 0"/>
                <a:gd name="G3" fmla="+- 1 0 0"/>
                <a:gd name="G4" fmla="+- 1 0 0"/>
                <a:gd name="G5" fmla="+- 1 0 0"/>
                <a:gd name="G6" fmla="+- 1 0 0"/>
                <a:gd name="G7" fmla="+- 1 0 0"/>
                <a:gd name="G8" fmla="+- 1 0 0"/>
                <a:gd name="G9" fmla="+- 1 0 0"/>
                <a:gd name="G10" fmla="+- 1 0 0"/>
                <a:gd name="G11" fmla="+- 1 0 0"/>
                <a:gd name="G12" fmla="+- 1 0 0"/>
                <a:gd name="G13" fmla="+- 1 0 0"/>
                <a:gd name="G14" fmla="+- 1 0 0"/>
                <a:gd name="G15" fmla="*/ 1 28513 57600"/>
                <a:gd name="G16" fmla="+- 1 0 0"/>
                <a:gd name="G17" fmla="+- 32766 0 0"/>
                <a:gd name="G18" fmla="+- 32767 0 0"/>
                <a:gd name="G19" fmla="+- 1 0 0"/>
                <a:gd name="T0" fmla="*/ 0 w 3112"/>
                <a:gd name="T1" fmla="*/ 2147483647 h 584"/>
                <a:gd name="T2" fmla="*/ 0 w 3112"/>
                <a:gd name="T3" fmla="*/ 2147483647 h 584"/>
                <a:gd name="T4" fmla="*/ 2147483647 w 3112"/>
                <a:gd name="T5" fmla="*/ 2147483647 h 584"/>
                <a:gd name="T6" fmla="*/ 2147483647 w 3112"/>
                <a:gd name="T7" fmla="*/ 2147483647 h 584"/>
                <a:gd name="T8" fmla="*/ 2147483647 w 3112"/>
                <a:gd name="T9" fmla="*/ 2147483647 h 584"/>
                <a:gd name="T10" fmla="*/ 2147483647 w 3112"/>
                <a:gd name="T11" fmla="*/ 2147483647 h 584"/>
                <a:gd name="T12" fmla="*/ 2147483647 w 3112"/>
                <a:gd name="T13" fmla="*/ 2147483647 h 584"/>
                <a:gd name="T14" fmla="*/ 2147483647 w 3112"/>
                <a:gd name="T15" fmla="*/ 2147483647 h 584"/>
                <a:gd name="T16" fmla="*/ 2147483647 w 3112"/>
                <a:gd name="T17" fmla="*/ 2147483647 h 584"/>
                <a:gd name="T18" fmla="*/ 2147483647 w 3112"/>
                <a:gd name="T19" fmla="*/ 2147483647 h 584"/>
                <a:gd name="T20" fmla="*/ 2147483647 w 3112"/>
                <a:gd name="T21" fmla="*/ 2147483647 h 584"/>
                <a:gd name="T22" fmla="*/ 2147483647 w 3112"/>
                <a:gd name="T23" fmla="*/ 2147483647 h 584"/>
                <a:gd name="T24" fmla="*/ 2147483647 w 3112"/>
                <a:gd name="T25" fmla="*/ 2147483647 h 584"/>
                <a:gd name="T26" fmla="*/ 2147483647 w 3112"/>
                <a:gd name="T27" fmla="*/ 2147483647 h 584"/>
                <a:gd name="T28" fmla="*/ 2147483647 w 3112"/>
                <a:gd name="T29" fmla="*/ 2147483647 h 584"/>
                <a:gd name="T30" fmla="*/ 2147483647 w 3112"/>
                <a:gd name="T31" fmla="*/ 2147483647 h 584"/>
                <a:gd name="T32" fmla="*/ 2147483647 w 3112"/>
                <a:gd name="T33" fmla="*/ 2147483647 h 584"/>
                <a:gd name="T34" fmla="*/ 2147483647 w 3112"/>
                <a:gd name="T35" fmla="*/ 2147483647 h 584"/>
                <a:gd name="T36" fmla="*/ 2147483647 w 3112"/>
                <a:gd name="T37" fmla="*/ 2147483647 h 584"/>
                <a:gd name="T38" fmla="*/ 2147483647 w 3112"/>
                <a:gd name="T39" fmla="*/ 0 h 584"/>
                <a:gd name="T40" fmla="*/ 0 w 3112"/>
                <a:gd name="T41" fmla="*/ 0 h 584"/>
                <a:gd name="T42" fmla="*/ 3112 w 3112"/>
                <a:gd name="T43" fmla="*/ 584 h 5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T40" t="T41" r="T42" b="T43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9360" cap="sq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buClr>
                  <a:srgbClr val="000000"/>
                </a:buClr>
                <a:buSzPct val="100000"/>
                <a:buFont typeface="Times New Roman" pitchFamily="16" charset="0"/>
                <a:buNone/>
                <a:defRPr/>
              </a:pPr>
              <a:endParaRPr lang="ru-RU"/>
            </a:p>
          </p:txBody>
        </p:sp>
      </p:grpSp>
      <p:sp>
        <p:nvSpPr>
          <p:cNvPr id="7176" name="AutoShape 8"/>
          <p:cNvSpPr>
            <a:spLocks noChangeArrowheads="1"/>
          </p:cNvSpPr>
          <p:nvPr/>
        </p:nvSpPr>
        <p:spPr bwMode="auto">
          <a:xfrm>
            <a:off x="171450" y="304800"/>
            <a:ext cx="6523038" cy="1903413"/>
          </a:xfrm>
          <a:prstGeom prst="roundRect">
            <a:avLst>
              <a:gd name="adj" fmla="val 7134"/>
            </a:avLst>
          </a:prstGeom>
          <a:gradFill rotWithShape="0">
            <a:gsLst>
              <a:gs pos="0">
                <a:srgbClr val="0293E0"/>
              </a:gs>
              <a:gs pos="100000">
                <a:srgbClr val="83D3FE"/>
              </a:gs>
            </a:gsLst>
            <a:lin ang="5400000" scaled="1"/>
          </a:gradFill>
          <a:ln w="9525" cap="flat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endParaRPr lang="ru-RU"/>
          </a:p>
        </p:txBody>
      </p:sp>
      <p:grpSp>
        <p:nvGrpSpPr>
          <p:cNvPr id="74757" name="Group 9"/>
          <p:cNvGrpSpPr>
            <a:grpSpLocks/>
          </p:cNvGrpSpPr>
          <p:nvPr/>
        </p:nvGrpSpPr>
        <p:grpSpPr bwMode="auto">
          <a:xfrm>
            <a:off x="158750" y="952500"/>
            <a:ext cx="6538913" cy="1773238"/>
            <a:chOff x="100" y="600"/>
            <a:chExt cx="4119" cy="1117"/>
          </a:xfrm>
        </p:grpSpPr>
        <p:sp>
          <p:nvSpPr>
            <p:cNvPr id="7178" name="AutoShape 10"/>
            <p:cNvSpPr>
              <a:spLocks noChangeArrowheads="1"/>
            </p:cNvSpPr>
            <p:nvPr/>
          </p:nvSpPr>
          <p:spPr bwMode="auto">
            <a:xfrm>
              <a:off x="2861" y="723"/>
              <a:ext cx="1358" cy="598"/>
            </a:xfrm>
            <a:custGeom>
              <a:avLst/>
              <a:gdLst>
                <a:gd name="G0" fmla="+- 1 0 0"/>
                <a:gd name="G1" fmla="+- 1 0 0"/>
                <a:gd name="G2" fmla="+- 1 0 0"/>
                <a:gd name="G3" fmla="+- 1 0 0"/>
                <a:gd name="G4" fmla="+- 1 0 0"/>
                <a:gd name="G5" fmla="+- 1 0 0"/>
                <a:gd name="G6" fmla="+- 1 0 0"/>
                <a:gd name="G7" fmla="+- 1 0 0"/>
                <a:gd name="G8" fmla="+- 1 0 0"/>
                <a:gd name="G9" fmla="+- 572 0 0"/>
                <a:gd name="G10" fmla="sin 55292 G9"/>
                <a:gd name="G11" fmla="+- 572 0 0"/>
                <a:gd name="G12" fmla="cos 54990 G11"/>
                <a:gd name="G13" fmla="+- G10 0 G12"/>
                <a:gd name="G14" fmla="*/ G13 65535 1"/>
                <a:gd name="G15" fmla="+- G14 10800 0"/>
                <a:gd name="G16" fmla="+- 1 0 0"/>
                <a:gd name="G17" fmla="+- 1 0 0"/>
                <a:gd name="G18" fmla="+- 1 0 0"/>
                <a:gd name="G19" fmla="+- 636 0 0"/>
                <a:gd name="G20" fmla="+- 1 0 0"/>
                <a:gd name="G21" fmla="+- 1 0 0"/>
                <a:gd name="G22" fmla="+- 1 0 0"/>
                <a:gd name="G23" fmla="+- 1 0 0"/>
                <a:gd name="G24" fmla="+- 1 0 0"/>
                <a:gd name="G25" fmla="+- 1 0 0"/>
                <a:gd name="G26" fmla="+- 1 0 0"/>
                <a:gd name="G27" fmla="+- 1 0 0"/>
                <a:gd name="G28" fmla="+- 1 0 0"/>
                <a:gd name="G29" fmla="+- 1 0 0"/>
                <a:gd name="G30" fmla="+- 1 0 0"/>
                <a:gd name="G31" fmla="+- 1 0 0"/>
                <a:gd name="G32" fmla="*/ 1 16385 2"/>
                <a:gd name="G33" fmla="+- 1 0 0"/>
                <a:gd name="G34" fmla="+- 1 0 0"/>
                <a:gd name="G35" fmla="+- 1 0 0"/>
                <a:gd name="G36" fmla="+- 1 0 0"/>
                <a:gd name="G37" fmla="+- 1 0 0"/>
                <a:gd name="G38" fmla="+- 1 0 0"/>
                <a:gd name="G39" fmla="+- 1 0 0"/>
                <a:gd name="G40" fmla="+- 1 0 0"/>
                <a:gd name="G41" fmla="+- 1 0 0"/>
                <a:gd name="G42" fmla="+- 1 0 0"/>
                <a:gd name="G43" fmla="+- 1 0 0"/>
                <a:gd name="G44" fmla="+- 1 0 0"/>
                <a:gd name="G45" fmla="+- 1 0 0"/>
                <a:gd name="G46" fmla="*/ 1 59207 25856"/>
                <a:gd name="G47" fmla="*/ 1 6295 25856"/>
                <a:gd name="G48" fmla="*/ G47 1 180"/>
                <a:gd name="G49" fmla="*/ G46 1 G48"/>
                <a:gd name="G50" fmla="+- 32766 0 0"/>
                <a:gd name="G51" fmla="+- 32767 0 0"/>
                <a:gd name="G52" fmla="+- 1 0 0"/>
                <a:gd name="G53" fmla="+- 1 0 0"/>
                <a:gd name="G54" fmla="+- 1 0 0"/>
                <a:gd name="G55" fmla="+- 1 0 0"/>
                <a:gd name="G56" fmla="+- 1 0 0"/>
                <a:gd name="G57" fmla="+- 1 0 0"/>
                <a:gd name="G58" fmla="+- 1 0 0"/>
                <a:gd name="G59" fmla="+- 1 0 0"/>
                <a:gd name="T0" fmla="*/ 2147483647 w 2706"/>
                <a:gd name="T1" fmla="*/ 0 h 640"/>
                <a:gd name="T2" fmla="*/ 2147483647 w 2706"/>
                <a:gd name="T3" fmla="*/ 0 h 640"/>
                <a:gd name="T4" fmla="*/ 2147483647 w 2706"/>
                <a:gd name="T5" fmla="*/ 2147483647 h 640"/>
                <a:gd name="T6" fmla="*/ 2147483647 w 2706"/>
                <a:gd name="T7" fmla="*/ 2147483647 h 640"/>
                <a:gd name="T8" fmla="*/ 2147483647 w 2706"/>
                <a:gd name="T9" fmla="*/ 2147483647 h 640"/>
                <a:gd name="T10" fmla="*/ 2147483647 w 2706"/>
                <a:gd name="T11" fmla="*/ 2147483647 h 640"/>
                <a:gd name="T12" fmla="*/ 2147483647 w 2706"/>
                <a:gd name="T13" fmla="*/ 2147483647 h 640"/>
                <a:gd name="T14" fmla="*/ 2147483647 w 2706"/>
                <a:gd name="T15" fmla="*/ 2147483647 h 640"/>
                <a:gd name="T16" fmla="*/ 2147483647 w 2706"/>
                <a:gd name="T17" fmla="*/ 2147483647 h 640"/>
                <a:gd name="T18" fmla="*/ 2147483647 w 2706"/>
                <a:gd name="T19" fmla="*/ 2147483647 h 640"/>
                <a:gd name="T20" fmla="*/ 2147483647 w 2706"/>
                <a:gd name="T21" fmla="*/ 2147483647 h 640"/>
                <a:gd name="T22" fmla="*/ 2147483647 w 2706"/>
                <a:gd name="T23" fmla="*/ 2147483647 h 640"/>
                <a:gd name="T24" fmla="*/ 2147483647 w 2706"/>
                <a:gd name="T25" fmla="*/ 2147483647 h 640"/>
                <a:gd name="T26" fmla="*/ 2147483647 w 2706"/>
                <a:gd name="T27" fmla="*/ 2147483647 h 640"/>
                <a:gd name="T28" fmla="*/ 2147483647 w 2706"/>
                <a:gd name="T29" fmla="*/ 2147483647 h 640"/>
                <a:gd name="T30" fmla="*/ 2147483647 w 2706"/>
                <a:gd name="T31" fmla="*/ 2147483647 h 640"/>
                <a:gd name="T32" fmla="*/ 2147483647 w 2706"/>
                <a:gd name="T33" fmla="*/ 2147483647 h 640"/>
                <a:gd name="T34" fmla="*/ 2147483647 w 2706"/>
                <a:gd name="T35" fmla="*/ 2147483647 h 640"/>
                <a:gd name="T36" fmla="*/ 0 w 2706"/>
                <a:gd name="T37" fmla="*/ 2147483647 h 640"/>
                <a:gd name="T38" fmla="*/ 0 w 2706"/>
                <a:gd name="T39" fmla="*/ 2147483647 h 640"/>
                <a:gd name="T40" fmla="*/ 2147483647 w 2706"/>
                <a:gd name="T41" fmla="*/ 2147483647 h 640"/>
                <a:gd name="T42" fmla="*/ 2147483647 w 2706"/>
                <a:gd name="T43" fmla="*/ 2147483647 h 640"/>
                <a:gd name="T44" fmla="*/ 2147483647 w 2706"/>
                <a:gd name="T45" fmla="*/ 2147483647 h 640"/>
                <a:gd name="T46" fmla="*/ 2147483647 w 2706"/>
                <a:gd name="T47" fmla="*/ 2147483647 h 640"/>
                <a:gd name="T48" fmla="*/ 2147483647 w 2706"/>
                <a:gd name="T49" fmla="*/ 2147483647 h 640"/>
                <a:gd name="T50" fmla="*/ 2147483647 w 2706"/>
                <a:gd name="T51" fmla="*/ 2147483647 h 640"/>
                <a:gd name="T52" fmla="*/ 2147483647 w 2706"/>
                <a:gd name="T53" fmla="*/ 2147483647 h 640"/>
                <a:gd name="T54" fmla="*/ 2147483647 w 2706"/>
                <a:gd name="T55" fmla="*/ 2147483647 h 640"/>
                <a:gd name="T56" fmla="*/ 2147483647 w 2706"/>
                <a:gd name="T57" fmla="*/ 2147483647 h 640"/>
                <a:gd name="T58" fmla="*/ 2147483647 w 2706"/>
                <a:gd name="T59" fmla="*/ 2147483647 h 640"/>
                <a:gd name="T60" fmla="*/ 2147483647 w 2706"/>
                <a:gd name="T61" fmla="*/ 2147483647 h 640"/>
                <a:gd name="T62" fmla="*/ 2147483647 w 2706"/>
                <a:gd name="T63" fmla="*/ 2147483647 h 640"/>
                <a:gd name="T64" fmla="*/ 2147483647 w 2706"/>
                <a:gd name="T65" fmla="*/ 2147483647 h 640"/>
                <a:gd name="T66" fmla="*/ 2147483647 w 2706"/>
                <a:gd name="T67" fmla="*/ 2147483647 h 640"/>
                <a:gd name="T68" fmla="*/ 2147483647 w 2706"/>
                <a:gd name="T69" fmla="*/ 2147483647 h 640"/>
                <a:gd name="T70" fmla="*/ 2147483647 w 2706"/>
                <a:gd name="T71" fmla="*/ 2147483647 h 640"/>
                <a:gd name="T72" fmla="*/ 2147483647 w 2706"/>
                <a:gd name="T73" fmla="*/ 2147483647 h 640"/>
                <a:gd name="T74" fmla="*/ 2147483647 w 2706"/>
                <a:gd name="T75" fmla="*/ 2147483647 h 640"/>
                <a:gd name="T76" fmla="*/ 2147483647 w 2706"/>
                <a:gd name="T77" fmla="*/ 2147483647 h 640"/>
                <a:gd name="T78" fmla="*/ 2147483647 w 2706"/>
                <a:gd name="T79" fmla="*/ 2147483647 h 640"/>
                <a:gd name="T80" fmla="*/ 2147483647 w 2706"/>
                <a:gd name="T81" fmla="*/ 2147483647 h 640"/>
                <a:gd name="T82" fmla="*/ 2147483647 w 2706"/>
                <a:gd name="T83" fmla="*/ 2147483647 h 640"/>
                <a:gd name="T84" fmla="*/ 2147483647 w 2706"/>
                <a:gd name="T85" fmla="*/ 2147483647 h 640"/>
                <a:gd name="T86" fmla="*/ 2147483647 w 2706"/>
                <a:gd name="T87" fmla="*/ 2147483647 h 640"/>
                <a:gd name="T88" fmla="*/ 2147483647 w 2706"/>
                <a:gd name="T89" fmla="*/ 2147483647 h 640"/>
                <a:gd name="T90" fmla="*/ 2147483647 w 2706"/>
                <a:gd name="T91" fmla="*/ 2147483647 h 640"/>
                <a:gd name="T92" fmla="*/ 2147483647 w 2706"/>
                <a:gd name="T93" fmla="*/ 2147483647 h 640"/>
                <a:gd name="T94" fmla="*/ 2147483647 w 2706"/>
                <a:gd name="T95" fmla="*/ 2147483647 h 640"/>
                <a:gd name="T96" fmla="*/ 2147483647 w 2706"/>
                <a:gd name="T97" fmla="*/ 2147483647 h 640"/>
                <a:gd name="T98" fmla="*/ 2147483647 w 2706"/>
                <a:gd name="T99" fmla="*/ 2147483647 h 640"/>
                <a:gd name="T100" fmla="*/ 2147483647 w 2706"/>
                <a:gd name="T101" fmla="*/ 2147483647 h 640"/>
                <a:gd name="T102" fmla="*/ 2147483647 w 2706"/>
                <a:gd name="T103" fmla="*/ 2147483647 h 640"/>
                <a:gd name="T104" fmla="*/ 2147483647 w 2706"/>
                <a:gd name="T105" fmla="*/ 2147483647 h 640"/>
                <a:gd name="T106" fmla="*/ 2147483647 w 2706"/>
                <a:gd name="T107" fmla="*/ 0 h 640"/>
                <a:gd name="T108" fmla="*/ 2147483647 w 2706"/>
                <a:gd name="T109" fmla="*/ 0 h 640"/>
                <a:gd name="T110" fmla="*/ 2147483647 w 2706"/>
                <a:gd name="T111" fmla="*/ 0 h 640"/>
                <a:gd name="T112" fmla="*/ 2147483647 w 2706"/>
                <a:gd name="T113" fmla="*/ 0 h 640"/>
                <a:gd name="T114" fmla="*/ 0 w 2706"/>
                <a:gd name="T115" fmla="*/ 0 h 640"/>
                <a:gd name="T116" fmla="*/ 2706 w 2706"/>
                <a:gd name="T117" fmla="*/ 640 h 6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T114" t="T115" r="T116" b="T117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rgbClr val="C6E7FC">
                <a:alpha val="28999"/>
              </a:srgbClr>
            </a:solidFill>
            <a:ln w="9525" cap="flat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buClr>
                  <a:srgbClr val="000000"/>
                </a:buClr>
                <a:buSzPct val="100000"/>
                <a:buFont typeface="Times New Roman" pitchFamily="16" charset="0"/>
                <a:buNone/>
                <a:defRPr/>
              </a:pPr>
              <a:endParaRPr lang="ru-RU"/>
            </a:p>
          </p:txBody>
        </p:sp>
        <p:sp>
          <p:nvSpPr>
            <p:cNvPr id="7179" name="AutoShape 11"/>
            <p:cNvSpPr>
              <a:spLocks noChangeArrowheads="1"/>
            </p:cNvSpPr>
            <p:nvPr/>
          </p:nvSpPr>
          <p:spPr bwMode="auto">
            <a:xfrm>
              <a:off x="1239" y="615"/>
              <a:ext cx="2621" cy="713"/>
            </a:xfrm>
            <a:custGeom>
              <a:avLst/>
              <a:gdLst>
                <a:gd name="G0" fmla="+- 1 0 0"/>
                <a:gd name="G1" fmla="+- 1 0 0"/>
                <a:gd name="G2" fmla="+- 610 0 0"/>
                <a:gd name="G3" fmla="sin 55388 G2"/>
                <a:gd name="G4" fmla="+- 610 0 0"/>
                <a:gd name="G5" fmla="cos 59214 G4"/>
                <a:gd name="G6" fmla="+- G3 0 G5"/>
                <a:gd name="G7" fmla="*/ G6 65535 1"/>
                <a:gd name="G8" fmla="+- G7 10800 0"/>
                <a:gd name="G9" fmla="+- 1 0 0"/>
                <a:gd name="G10" fmla="+- 1 0 0"/>
                <a:gd name="G11" fmla="+- 266 0 0"/>
                <a:gd name="G12" fmla="sin 55032 G11"/>
                <a:gd name="G13" fmla="+- 266 0 0"/>
                <a:gd name="G14" fmla="cos 57548 G13"/>
                <a:gd name="G15" fmla="+- G12 0 G14"/>
                <a:gd name="G16" fmla="*/ G15 65535 1"/>
                <a:gd name="G17" fmla="+- G16 10800 0"/>
                <a:gd name="G18" fmla="+- 1 0 0"/>
                <a:gd name="G19" fmla="+- 1 0 0"/>
                <a:gd name="G20" fmla="+- 1 0 0"/>
                <a:gd name="G21" fmla="+- 1 0 0"/>
                <a:gd name="G22" fmla="+- 1 0 0"/>
                <a:gd name="G23" fmla="+- 1 0 0"/>
                <a:gd name="G24" fmla="+- 1 0 0"/>
                <a:gd name="G25" fmla="+- 1 0 0"/>
                <a:gd name="G26" fmla="+- 1 0 0"/>
                <a:gd name="G27" fmla="+- 1 0 0"/>
                <a:gd name="G28" fmla="+- 1 0 0"/>
                <a:gd name="G29" fmla="+- 1 0 0"/>
                <a:gd name="G30" fmla="+- 1 0 0"/>
                <a:gd name="G31" fmla="+- 1 0 0"/>
                <a:gd name="G32" fmla="+- 1 0 0"/>
                <a:gd name="G33" fmla="+- 1 0 0"/>
                <a:gd name="G34" fmla="+- 1 0 0"/>
                <a:gd name="G35" fmla="+- 1 0 0"/>
                <a:gd name="G36" fmla="+- 1 0 0"/>
                <a:gd name="G37" fmla="+- 1 0 0"/>
                <a:gd name="G38" fmla="+- 1 0 0"/>
                <a:gd name="G39" fmla="+- 1 0 0"/>
                <a:gd name="G40" fmla="+- 1 0 0"/>
                <a:gd name="G41" fmla="+- 1 0 0"/>
                <a:gd name="G42" fmla="+- 1 0 0"/>
                <a:gd name="G43" fmla="+- 1 0 0"/>
                <a:gd name="G44" fmla="+- 1 0 0"/>
                <a:gd name="G45" fmla="+- 1 0 0"/>
                <a:gd name="G46" fmla="+- 1 0 0"/>
                <a:gd name="G47" fmla="*/ 1 16385 2"/>
                <a:gd name="G48" fmla="+- 1 0 0"/>
                <a:gd name="G49" fmla="+- 1 0 0"/>
                <a:gd name="G50" fmla="+- 1 0 0"/>
                <a:gd name="G51" fmla="+- 1 0 0"/>
                <a:gd name="G52" fmla="+- 1 0 0"/>
                <a:gd name="G53" fmla="+- 1 0 0"/>
                <a:gd name="G54" fmla="+- 1 0 0"/>
                <a:gd name="G55" fmla="+- 1 0 0"/>
                <a:gd name="G56" fmla="+- 1 0 0"/>
                <a:gd name="G57" fmla="+- 1 0 0"/>
                <a:gd name="G58" fmla="+- 1 0 0"/>
                <a:gd name="G59" fmla="+- 1 0 0"/>
                <a:gd name="G60" fmla="+- 1 0 0"/>
                <a:gd name="G61" fmla="+- 1 0 0"/>
                <a:gd name="G62" fmla="+- 1 0 0"/>
                <a:gd name="G63" fmla="+- 1 0 0"/>
                <a:gd name="G64" fmla="*/ 1 51565 51712"/>
                <a:gd name="G65" fmla="+- 1 0 0"/>
                <a:gd name="G66" fmla="+- 1 0 0"/>
                <a:gd name="G67" fmla="+- 1 0 0"/>
                <a:gd name="G68" fmla="+- 1 0 0"/>
                <a:gd name="G69" fmla="+- 1 0 0"/>
                <a:gd name="G70" fmla="+- 1 0 0"/>
                <a:gd name="G71" fmla="+- 1 0 0"/>
                <a:gd name="G72" fmla="+- 1 0 0"/>
                <a:gd name="G73" fmla="+- 1 0 0"/>
                <a:gd name="G74" fmla="+- 1 0 0"/>
                <a:gd name="G75" fmla="+- 1 0 0"/>
                <a:gd name="G76" fmla="+- 1 0 0"/>
                <a:gd name="G77" fmla="+- 1 0 0"/>
                <a:gd name="G78" fmla="+- 1 0 0"/>
                <a:gd name="G79" fmla="+- 1 0 0"/>
                <a:gd name="G80" fmla="+- 1 0 0"/>
                <a:gd name="T0" fmla="*/ 2147483647 w 5216"/>
                <a:gd name="T1" fmla="*/ 2147483647 h 762"/>
                <a:gd name="T2" fmla="*/ 2147483647 w 5216"/>
                <a:gd name="T3" fmla="*/ 2147483647 h 762"/>
                <a:gd name="T4" fmla="*/ 2147483647 w 5216"/>
                <a:gd name="T5" fmla="*/ 2147483647 h 762"/>
                <a:gd name="T6" fmla="*/ 2147483647 w 5216"/>
                <a:gd name="T7" fmla="*/ 2147483647 h 762"/>
                <a:gd name="T8" fmla="*/ 2147483647 w 5216"/>
                <a:gd name="T9" fmla="*/ 2147483647 h 762"/>
                <a:gd name="T10" fmla="*/ 2147483647 w 5216"/>
                <a:gd name="T11" fmla="*/ 2147483647 h 762"/>
                <a:gd name="T12" fmla="*/ 2147483647 w 5216"/>
                <a:gd name="T13" fmla="*/ 2147483647 h 762"/>
                <a:gd name="T14" fmla="*/ 2147483647 w 5216"/>
                <a:gd name="T15" fmla="*/ 2147483647 h 762"/>
                <a:gd name="T16" fmla="*/ 2147483647 w 5216"/>
                <a:gd name="T17" fmla="*/ 2147483647 h 762"/>
                <a:gd name="T18" fmla="*/ 2147483647 w 5216"/>
                <a:gd name="T19" fmla="*/ 2147483647 h 762"/>
                <a:gd name="T20" fmla="*/ 2147483647 w 5216"/>
                <a:gd name="T21" fmla="*/ 2147483647 h 762"/>
                <a:gd name="T22" fmla="*/ 2147483647 w 5216"/>
                <a:gd name="T23" fmla="*/ 2147483647 h 762"/>
                <a:gd name="T24" fmla="*/ 2147483647 w 5216"/>
                <a:gd name="T25" fmla="*/ 2147483647 h 762"/>
                <a:gd name="T26" fmla="*/ 2147483647 w 5216"/>
                <a:gd name="T27" fmla="*/ 0 h 762"/>
                <a:gd name="T28" fmla="*/ 2147483647 w 5216"/>
                <a:gd name="T29" fmla="*/ 2147483647 h 762"/>
                <a:gd name="T30" fmla="*/ 2147483647 w 5216"/>
                <a:gd name="T31" fmla="*/ 2147483647 h 762"/>
                <a:gd name="T32" fmla="*/ 0 w 5216"/>
                <a:gd name="T33" fmla="*/ 2147483647 h 762"/>
                <a:gd name="T34" fmla="*/ 2147483647 w 5216"/>
                <a:gd name="T35" fmla="*/ 2147483647 h 762"/>
                <a:gd name="T36" fmla="*/ 2147483647 w 5216"/>
                <a:gd name="T37" fmla="*/ 2147483647 h 762"/>
                <a:gd name="T38" fmla="*/ 2147483647 w 5216"/>
                <a:gd name="T39" fmla="*/ 2147483647 h 762"/>
                <a:gd name="T40" fmla="*/ 2147483647 w 5216"/>
                <a:gd name="T41" fmla="*/ 2147483647 h 762"/>
                <a:gd name="T42" fmla="*/ 2147483647 w 5216"/>
                <a:gd name="T43" fmla="*/ 2147483647 h 762"/>
                <a:gd name="T44" fmla="*/ 2147483647 w 5216"/>
                <a:gd name="T45" fmla="*/ 2147483647 h 762"/>
                <a:gd name="T46" fmla="*/ 2147483647 w 5216"/>
                <a:gd name="T47" fmla="*/ 2147483647 h 762"/>
                <a:gd name="T48" fmla="*/ 2147483647 w 5216"/>
                <a:gd name="T49" fmla="*/ 2147483647 h 762"/>
                <a:gd name="T50" fmla="*/ 2147483647 w 5216"/>
                <a:gd name="T51" fmla="*/ 2147483647 h 762"/>
                <a:gd name="T52" fmla="*/ 2147483647 w 5216"/>
                <a:gd name="T53" fmla="*/ 2147483647 h 762"/>
                <a:gd name="T54" fmla="*/ 2147483647 w 5216"/>
                <a:gd name="T55" fmla="*/ 2147483647 h 762"/>
                <a:gd name="T56" fmla="*/ 2147483647 w 5216"/>
                <a:gd name="T57" fmla="*/ 2147483647 h 762"/>
                <a:gd name="T58" fmla="*/ 2147483647 w 5216"/>
                <a:gd name="T59" fmla="*/ 2147483647 h 762"/>
                <a:gd name="T60" fmla="*/ 2147483647 w 5216"/>
                <a:gd name="T61" fmla="*/ 2147483647 h 762"/>
                <a:gd name="T62" fmla="*/ 2147483647 w 5216"/>
                <a:gd name="T63" fmla="*/ 2147483647 h 762"/>
                <a:gd name="T64" fmla="*/ 2147483647 w 5216"/>
                <a:gd name="T65" fmla="*/ 2147483647 h 762"/>
                <a:gd name="T66" fmla="*/ 2147483647 w 5216"/>
                <a:gd name="T67" fmla="*/ 2147483647 h 762"/>
                <a:gd name="T68" fmla="*/ 2147483647 w 5216"/>
                <a:gd name="T69" fmla="*/ 2147483647 h 762"/>
                <a:gd name="T70" fmla="*/ 2147483647 w 5216"/>
                <a:gd name="T71" fmla="*/ 2147483647 h 762"/>
                <a:gd name="T72" fmla="*/ 0 w 5216"/>
                <a:gd name="T73" fmla="*/ 0 h 762"/>
                <a:gd name="T74" fmla="*/ 5216 w 5216"/>
                <a:gd name="T75" fmla="*/ 762 h 7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T72" t="T73" r="T74" b="T75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rgbClr val="C6E7FC">
                <a:alpha val="39999"/>
              </a:srgbClr>
            </a:solidFill>
            <a:ln w="9525" cap="flat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buClr>
                  <a:srgbClr val="000000"/>
                </a:buClr>
                <a:buSzPct val="100000"/>
                <a:buFont typeface="Times New Roman" pitchFamily="16" charset="0"/>
                <a:buNone/>
                <a:defRPr/>
              </a:pPr>
              <a:endParaRPr lang="ru-RU"/>
            </a:p>
          </p:txBody>
        </p:sp>
        <p:sp>
          <p:nvSpPr>
            <p:cNvPr id="7180" name="AutoShape 12"/>
            <p:cNvSpPr>
              <a:spLocks noChangeArrowheads="1"/>
            </p:cNvSpPr>
            <p:nvPr/>
          </p:nvSpPr>
          <p:spPr bwMode="auto">
            <a:xfrm>
              <a:off x="1338" y="624"/>
              <a:ext cx="2584" cy="650"/>
            </a:xfrm>
            <a:custGeom>
              <a:avLst/>
              <a:gdLst>
                <a:gd name="G0" fmla="*/ 1 0 51712"/>
                <a:gd name="G1" fmla="+- 1 0 0"/>
                <a:gd name="G2" fmla="+- 1 0 0"/>
                <a:gd name="G3" fmla="+- 1 0 0"/>
                <a:gd name="G4" fmla="+- 1 0 0"/>
                <a:gd name="G5" fmla="+- 1 0 0"/>
                <a:gd name="G6" fmla="+- 1 0 0"/>
                <a:gd name="G7" fmla="+- 1 0 0"/>
                <a:gd name="G8" fmla="*/ 1 38563 22848"/>
                <a:gd name="G9" fmla="*/ 1 6295 25856"/>
                <a:gd name="G10" fmla="*/ G9 1 180"/>
                <a:gd name="G11" fmla="*/ G8 1 G10"/>
                <a:gd name="G12" fmla="*/ 1 10035 49664"/>
                <a:gd name="G13" fmla="+- 1 0 0"/>
                <a:gd name="G14" fmla="+- 1 0 0"/>
                <a:gd name="G15" fmla="+- 1 0 0"/>
                <a:gd name="G16" fmla="+- 1 0 0"/>
                <a:gd name="G17" fmla="+- 1 0 0"/>
                <a:gd name="G18" fmla="+- 1 0 0"/>
                <a:gd name="G19" fmla="*/ 1 16385 2"/>
                <a:gd name="G20" fmla="+- 1 0 0"/>
                <a:gd name="G21" fmla="+- 1 0 0"/>
                <a:gd name="G22" fmla="+- 1 0 0"/>
                <a:gd name="G23" fmla="+- 1 0 0"/>
                <a:gd name="G24" fmla="+- 1 0 0"/>
                <a:gd name="G25" fmla="+- 1 0 0"/>
                <a:gd name="G26" fmla="+- 1 0 0"/>
                <a:gd name="G27" fmla="+- 1 0 0"/>
                <a:gd name="G28" fmla="+- 32768 0 0"/>
                <a:gd name="G29" fmla="+- 32768 0 0"/>
                <a:gd name="G30" fmla="+- 1 0 0"/>
                <a:gd name="G31" fmla="+- 1 0 0"/>
                <a:gd name="G32" fmla="+- 1 0 0"/>
                <a:gd name="G33" fmla="+- 1 0 0"/>
                <a:gd name="T0" fmla="*/ 0 w 5144"/>
                <a:gd name="T1" fmla="*/ 2147483647 h 694"/>
                <a:gd name="T2" fmla="*/ 0 w 5144"/>
                <a:gd name="T3" fmla="*/ 2147483647 h 694"/>
                <a:gd name="T4" fmla="*/ 2147483647 w 5144"/>
                <a:gd name="T5" fmla="*/ 2147483647 h 694"/>
                <a:gd name="T6" fmla="*/ 2147483647 w 5144"/>
                <a:gd name="T7" fmla="*/ 2147483647 h 694"/>
                <a:gd name="T8" fmla="*/ 2147483647 w 5144"/>
                <a:gd name="T9" fmla="*/ 2147483647 h 694"/>
                <a:gd name="T10" fmla="*/ 2147483647 w 5144"/>
                <a:gd name="T11" fmla="*/ 2147483647 h 694"/>
                <a:gd name="T12" fmla="*/ 2147483647 w 5144"/>
                <a:gd name="T13" fmla="*/ 2147483647 h 694"/>
                <a:gd name="T14" fmla="*/ 2147483647 w 5144"/>
                <a:gd name="T15" fmla="*/ 2147483647 h 694"/>
                <a:gd name="T16" fmla="*/ 2147483647 w 5144"/>
                <a:gd name="T17" fmla="*/ 2147483647 h 694"/>
                <a:gd name="T18" fmla="*/ 2147483647 w 5144"/>
                <a:gd name="T19" fmla="*/ 2147483647 h 694"/>
                <a:gd name="T20" fmla="*/ 2147483647 w 5144"/>
                <a:gd name="T21" fmla="*/ 2147483647 h 694"/>
                <a:gd name="T22" fmla="*/ 2147483647 w 5144"/>
                <a:gd name="T23" fmla="*/ 2147483647 h 694"/>
                <a:gd name="T24" fmla="*/ 2147483647 w 5144"/>
                <a:gd name="T25" fmla="*/ 0 h 694"/>
                <a:gd name="T26" fmla="*/ 2147483647 w 5144"/>
                <a:gd name="T27" fmla="*/ 2147483647 h 694"/>
                <a:gd name="T28" fmla="*/ 2147483647 w 5144"/>
                <a:gd name="T29" fmla="*/ 2147483647 h 694"/>
                <a:gd name="T30" fmla="*/ 2147483647 w 5144"/>
                <a:gd name="T31" fmla="*/ 2147483647 h 694"/>
                <a:gd name="T32" fmla="*/ 2147483647 w 5144"/>
                <a:gd name="T33" fmla="*/ 2147483647 h 694"/>
                <a:gd name="T34" fmla="*/ 2147483647 w 5144"/>
                <a:gd name="T35" fmla="*/ 2147483647 h 694"/>
                <a:gd name="T36" fmla="*/ 2147483647 w 5144"/>
                <a:gd name="T37" fmla="*/ 2147483647 h 694"/>
                <a:gd name="T38" fmla="*/ 2147483647 w 5144"/>
                <a:gd name="T39" fmla="*/ 2147483647 h 694"/>
                <a:gd name="T40" fmla="*/ 2147483647 w 5144"/>
                <a:gd name="T41" fmla="*/ 2147483647 h 694"/>
                <a:gd name="T42" fmla="*/ 2147483647 w 5144"/>
                <a:gd name="T43" fmla="*/ 2147483647 h 694"/>
                <a:gd name="T44" fmla="*/ 2147483647 w 5144"/>
                <a:gd name="T45" fmla="*/ 2147483647 h 694"/>
                <a:gd name="T46" fmla="*/ 2147483647 w 5144"/>
                <a:gd name="T47" fmla="*/ 2147483647 h 694"/>
                <a:gd name="T48" fmla="*/ 2147483647 w 5144"/>
                <a:gd name="T49" fmla="*/ 2147483647 h 694"/>
                <a:gd name="T50" fmla="*/ 2147483647 w 5144"/>
                <a:gd name="T51" fmla="*/ 2147483647 h 694"/>
                <a:gd name="T52" fmla="*/ 2147483647 w 5144"/>
                <a:gd name="T53" fmla="*/ 2147483647 h 694"/>
                <a:gd name="T54" fmla="*/ 2147483647 w 5144"/>
                <a:gd name="T55" fmla="*/ 2147483647 h 694"/>
                <a:gd name="T56" fmla="*/ 2147483647 w 5144"/>
                <a:gd name="T57" fmla="*/ 2147483647 h 694"/>
                <a:gd name="T58" fmla="*/ 2147483647 w 5144"/>
                <a:gd name="T59" fmla="*/ 2147483647 h 694"/>
                <a:gd name="T60" fmla="*/ 2147483647 w 5144"/>
                <a:gd name="T61" fmla="*/ 2147483647 h 694"/>
                <a:gd name="T62" fmla="*/ 0 w 5144"/>
                <a:gd name="T63" fmla="*/ 0 h 694"/>
                <a:gd name="T64" fmla="*/ 5144 w 5144"/>
                <a:gd name="T65" fmla="*/ 694 h 6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T62" t="T63" r="T64" b="T65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9360" cap="sq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buClr>
                  <a:srgbClr val="000000"/>
                </a:buClr>
                <a:buSzPct val="100000"/>
                <a:buFont typeface="Times New Roman" pitchFamily="16" charset="0"/>
                <a:buNone/>
                <a:defRPr/>
              </a:pPr>
              <a:endParaRPr lang="ru-RU"/>
            </a:p>
          </p:txBody>
        </p:sp>
        <p:sp>
          <p:nvSpPr>
            <p:cNvPr id="7181" name="AutoShape 13"/>
            <p:cNvSpPr>
              <a:spLocks noChangeArrowheads="1"/>
            </p:cNvSpPr>
            <p:nvPr/>
          </p:nvSpPr>
          <p:spPr bwMode="auto">
            <a:xfrm>
              <a:off x="2654" y="613"/>
              <a:ext cx="1562" cy="547"/>
            </a:xfrm>
            <a:custGeom>
              <a:avLst/>
              <a:gdLst>
                <a:gd name="G0" fmla="*/ 1 0 51712"/>
                <a:gd name="G1" fmla="+- 1 0 0"/>
                <a:gd name="G2" fmla="+- 1 0 0"/>
                <a:gd name="G3" fmla="+- 1 0 0"/>
                <a:gd name="G4" fmla="+- 1 0 0"/>
                <a:gd name="G5" fmla="+- 1 0 0"/>
                <a:gd name="G6" fmla="+- 1 0 0"/>
                <a:gd name="G7" fmla="+- 1 0 0"/>
                <a:gd name="G8" fmla="+- 1 0 0"/>
                <a:gd name="G9" fmla="+- 1 0 0"/>
                <a:gd name="G10" fmla="+- 1 0 0"/>
                <a:gd name="G11" fmla="+- 1 0 0"/>
                <a:gd name="G12" fmla="+- 1 0 0"/>
                <a:gd name="G13" fmla="+- 1 0 0"/>
                <a:gd name="G14" fmla="+- 1 0 0"/>
                <a:gd name="G15" fmla="*/ 1 28513 57600"/>
                <a:gd name="G16" fmla="+- 1 0 0"/>
                <a:gd name="G17" fmla="+- 32766 0 0"/>
                <a:gd name="G18" fmla="+- 32767 0 0"/>
                <a:gd name="G19" fmla="+- 1 0 0"/>
                <a:gd name="T0" fmla="*/ 0 w 3112"/>
                <a:gd name="T1" fmla="*/ 2147483647 h 584"/>
                <a:gd name="T2" fmla="*/ 0 w 3112"/>
                <a:gd name="T3" fmla="*/ 2147483647 h 584"/>
                <a:gd name="T4" fmla="*/ 2147483647 w 3112"/>
                <a:gd name="T5" fmla="*/ 2147483647 h 584"/>
                <a:gd name="T6" fmla="*/ 2147483647 w 3112"/>
                <a:gd name="T7" fmla="*/ 2147483647 h 584"/>
                <a:gd name="T8" fmla="*/ 2147483647 w 3112"/>
                <a:gd name="T9" fmla="*/ 2147483647 h 584"/>
                <a:gd name="T10" fmla="*/ 2147483647 w 3112"/>
                <a:gd name="T11" fmla="*/ 2147483647 h 584"/>
                <a:gd name="T12" fmla="*/ 2147483647 w 3112"/>
                <a:gd name="T13" fmla="*/ 2147483647 h 584"/>
                <a:gd name="T14" fmla="*/ 2147483647 w 3112"/>
                <a:gd name="T15" fmla="*/ 2147483647 h 584"/>
                <a:gd name="T16" fmla="*/ 2147483647 w 3112"/>
                <a:gd name="T17" fmla="*/ 2147483647 h 584"/>
                <a:gd name="T18" fmla="*/ 2147483647 w 3112"/>
                <a:gd name="T19" fmla="*/ 2147483647 h 584"/>
                <a:gd name="T20" fmla="*/ 2147483647 w 3112"/>
                <a:gd name="T21" fmla="*/ 2147483647 h 584"/>
                <a:gd name="T22" fmla="*/ 2147483647 w 3112"/>
                <a:gd name="T23" fmla="*/ 2147483647 h 584"/>
                <a:gd name="T24" fmla="*/ 2147483647 w 3112"/>
                <a:gd name="T25" fmla="*/ 2147483647 h 584"/>
                <a:gd name="T26" fmla="*/ 2147483647 w 3112"/>
                <a:gd name="T27" fmla="*/ 2147483647 h 584"/>
                <a:gd name="T28" fmla="*/ 2147483647 w 3112"/>
                <a:gd name="T29" fmla="*/ 2147483647 h 584"/>
                <a:gd name="T30" fmla="*/ 2147483647 w 3112"/>
                <a:gd name="T31" fmla="*/ 2147483647 h 584"/>
                <a:gd name="T32" fmla="*/ 2147483647 w 3112"/>
                <a:gd name="T33" fmla="*/ 2147483647 h 584"/>
                <a:gd name="T34" fmla="*/ 2147483647 w 3112"/>
                <a:gd name="T35" fmla="*/ 2147483647 h 584"/>
                <a:gd name="T36" fmla="*/ 2147483647 w 3112"/>
                <a:gd name="T37" fmla="*/ 2147483647 h 584"/>
                <a:gd name="T38" fmla="*/ 2147483647 w 3112"/>
                <a:gd name="T39" fmla="*/ 0 h 584"/>
                <a:gd name="T40" fmla="*/ 0 w 3112"/>
                <a:gd name="T41" fmla="*/ 0 h 584"/>
                <a:gd name="T42" fmla="*/ 3112 w 3112"/>
                <a:gd name="T43" fmla="*/ 584 h 5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T40" t="T41" r="T42" b="T43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9360" cap="sq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buClr>
                  <a:srgbClr val="000000"/>
                </a:buClr>
                <a:buSzPct val="100000"/>
                <a:buFont typeface="Times New Roman" pitchFamily="16" charset="0"/>
                <a:buNone/>
                <a:defRPr/>
              </a:pPr>
              <a:endParaRPr lang="ru-RU"/>
            </a:p>
          </p:txBody>
        </p:sp>
      </p:grpSp>
      <p:sp>
        <p:nvSpPr>
          <p:cNvPr id="74758" name="Rectangle 15"/>
          <p:cNvSpPr>
            <a:spLocks noGrp="1" noChangeArrowheads="1"/>
          </p:cNvSpPr>
          <p:nvPr>
            <p:ph type="title"/>
          </p:nvPr>
        </p:nvSpPr>
        <p:spPr bwMode="auto">
          <a:xfrm>
            <a:off x="342900" y="450850"/>
            <a:ext cx="6169025" cy="16668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Для правки текста заголовка щёлкните мышью</a:t>
            </a:r>
          </a:p>
        </p:txBody>
      </p:sp>
      <p:sp>
        <p:nvSpPr>
          <p:cNvPr id="74759" name="Rectangle 16"/>
          <p:cNvSpPr>
            <a:spLocks noGrp="1" noChangeArrowheads="1"/>
          </p:cNvSpPr>
          <p:nvPr>
            <p:ph type="body" idx="1"/>
          </p:nvPr>
        </p:nvSpPr>
        <p:spPr bwMode="auto">
          <a:xfrm>
            <a:off x="654050" y="3567113"/>
            <a:ext cx="5553075" cy="45974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Для правки структуры щёлкните мышью</a:t>
            </a:r>
          </a:p>
          <a:p>
            <a:pPr lvl="1"/>
            <a:r>
              <a:rPr lang="en-GB" smtClean="0"/>
              <a:t>Второй уровень структуры</a:t>
            </a:r>
          </a:p>
          <a:p>
            <a:pPr lvl="2"/>
            <a:r>
              <a:rPr lang="en-GB" smtClean="0"/>
              <a:t>Третий уровень структуры</a:t>
            </a:r>
          </a:p>
          <a:p>
            <a:pPr lvl="3"/>
            <a:r>
              <a:rPr lang="en-GB" smtClean="0"/>
              <a:t>Четвёртый уровень структуры</a:t>
            </a:r>
          </a:p>
          <a:p>
            <a:pPr lvl="4"/>
            <a:r>
              <a:rPr lang="en-GB" smtClean="0"/>
              <a:t>Пятый уровень структуры</a:t>
            </a:r>
          </a:p>
          <a:p>
            <a:pPr lvl="4"/>
            <a:r>
              <a:rPr lang="en-GB" smtClean="0"/>
              <a:t>Шестой уровень структуры</a:t>
            </a:r>
          </a:p>
          <a:p>
            <a:pPr lvl="4"/>
            <a:r>
              <a:rPr lang="en-GB" smtClean="0"/>
              <a:t>Седьмой уровень структуры</a:t>
            </a:r>
          </a:p>
        </p:txBody>
      </p:sp>
      <p:sp>
        <p:nvSpPr>
          <p:cNvPr id="7185" name="Rectangle 17"/>
          <p:cNvSpPr>
            <a:spLocks noGrp="1" noChangeArrowheads="1"/>
          </p:cNvSpPr>
          <p:nvPr>
            <p:ph type="dt"/>
          </p:nvPr>
        </p:nvSpPr>
        <p:spPr bwMode="auto">
          <a:xfrm>
            <a:off x="3873500" y="8332788"/>
            <a:ext cx="2836863" cy="484187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>
            <a:lvl1pPr algn="r">
              <a:buClrTx/>
              <a:buSzPct val="100000"/>
              <a:buFontTx/>
              <a:buNone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000">
                <a:solidFill>
                  <a:srgbClr val="073E87"/>
                </a:solidFill>
                <a:latin typeface="+mn-lt"/>
                <a:cs typeface="Tahoma" charset="0"/>
              </a:defRPr>
            </a:lvl1pPr>
          </a:lstStyle>
          <a:p>
            <a:pPr>
              <a:defRPr/>
            </a:pPr>
            <a:fld id="{0FD947F1-B6BF-400D-BAC5-8297C60A9788}" type="datetime1">
              <a:rPr lang="ru-RU"/>
              <a:pPr>
                <a:defRPr/>
              </a:pPr>
              <a:t>12.09.2016</a:t>
            </a:fld>
            <a:endParaRPr lang="ru-RU"/>
          </a:p>
        </p:txBody>
      </p:sp>
      <p:sp>
        <p:nvSpPr>
          <p:cNvPr id="7186" name="Text Box 18"/>
          <p:cNvSpPr txBox="1">
            <a:spLocks noChangeArrowheads="1"/>
          </p:cNvSpPr>
          <p:nvPr/>
        </p:nvSpPr>
        <p:spPr bwMode="auto">
          <a:xfrm>
            <a:off x="146050" y="8332788"/>
            <a:ext cx="2838450" cy="487362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endParaRPr lang="ru-RU"/>
          </a:p>
        </p:txBody>
      </p:sp>
      <p:sp>
        <p:nvSpPr>
          <p:cNvPr id="7187" name="Rectangle 19"/>
          <p:cNvSpPr>
            <a:spLocks noGrp="1" noChangeArrowheads="1"/>
          </p:cNvSpPr>
          <p:nvPr>
            <p:ph type="sldNum"/>
          </p:nvPr>
        </p:nvSpPr>
        <p:spPr bwMode="auto">
          <a:xfrm>
            <a:off x="2994025" y="8332788"/>
            <a:ext cx="868363" cy="484187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>
            <a:lvl1pPr algn="ctr">
              <a:buClrTx/>
              <a:buSzPct val="100000"/>
              <a:buFontTx/>
              <a:buNone/>
              <a:tabLst>
                <a:tab pos="449263" algn="l"/>
              </a:tabLst>
              <a:defRPr sz="1000">
                <a:solidFill>
                  <a:srgbClr val="073E87"/>
                </a:solidFill>
                <a:latin typeface="+mn-lt"/>
                <a:cs typeface="Tahoma" charset="0"/>
              </a:defRPr>
            </a:lvl1pPr>
          </a:lstStyle>
          <a:p>
            <a:pPr>
              <a:defRPr/>
            </a:pPr>
            <a:fld id="{23525A74-497E-4964-BA29-CC8512C917B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70" r:id="rId1"/>
    <p:sldLayoutId id="2147483871" r:id="rId2"/>
    <p:sldLayoutId id="2147483872" r:id="rId3"/>
    <p:sldLayoutId id="2147483873" r:id="rId4"/>
    <p:sldLayoutId id="2147483874" r:id="rId5"/>
    <p:sldLayoutId id="2147483875" r:id="rId6"/>
    <p:sldLayoutId id="2147483876" r:id="rId7"/>
    <p:sldLayoutId id="2147483877" r:id="rId8"/>
    <p:sldLayoutId id="2147483878" r:id="rId9"/>
    <p:sldLayoutId id="2147483879" r:id="rId10"/>
    <p:sldLayoutId id="2147483880" r:id="rId11"/>
  </p:sldLayoutIdLst>
  <p:hf sldNum="0" hdr="0" ftr="0"/>
  <p:txStyles>
    <p:titleStyle>
      <a:lvl1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FFFFFF"/>
          </a:solidFill>
          <a:latin typeface="+mj-lt"/>
          <a:ea typeface="+mj-ea"/>
          <a:cs typeface="+mj-cs"/>
        </a:defRPr>
      </a:lvl1pPr>
      <a:lvl2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FFFFFF"/>
          </a:solidFill>
          <a:latin typeface="Candara" pitchFamily="32" charset="0"/>
          <a:cs typeface="Lucida Sans Unicode" charset="0"/>
        </a:defRPr>
      </a:lvl2pPr>
      <a:lvl3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FFFFFF"/>
          </a:solidFill>
          <a:latin typeface="Candara" pitchFamily="32" charset="0"/>
          <a:cs typeface="Lucida Sans Unicode" charset="0"/>
        </a:defRPr>
      </a:lvl3pPr>
      <a:lvl4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FFFFFF"/>
          </a:solidFill>
          <a:latin typeface="Candara" pitchFamily="32" charset="0"/>
          <a:cs typeface="Lucida Sans Unicode" charset="0"/>
        </a:defRPr>
      </a:lvl4pPr>
      <a:lvl5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FFFFFF"/>
          </a:solidFill>
          <a:latin typeface="Candara" pitchFamily="32" charset="0"/>
          <a:cs typeface="Lucida Sans Unicode" charset="0"/>
        </a:defRPr>
      </a:lvl5pPr>
      <a:lvl6pPr marL="25146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FFFFFF"/>
          </a:solidFill>
          <a:latin typeface="Candara" pitchFamily="32" charset="0"/>
          <a:cs typeface="Lucida Sans Unicode" charset="0"/>
        </a:defRPr>
      </a:lvl6pPr>
      <a:lvl7pPr marL="29718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FFFFFF"/>
          </a:solidFill>
          <a:latin typeface="Candara" pitchFamily="32" charset="0"/>
          <a:cs typeface="Lucida Sans Unicode" charset="0"/>
        </a:defRPr>
      </a:lvl7pPr>
      <a:lvl8pPr marL="34290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FFFFFF"/>
          </a:solidFill>
          <a:latin typeface="Candara" pitchFamily="32" charset="0"/>
          <a:cs typeface="Lucida Sans Unicode" charset="0"/>
        </a:defRPr>
      </a:lvl8pPr>
      <a:lvl9pPr marL="38862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FFFFFF"/>
          </a:solidFill>
          <a:latin typeface="Candara" pitchFamily="32" charset="0"/>
          <a:cs typeface="Lucida Sans Unicode" charset="0"/>
        </a:defRPr>
      </a:lvl9pPr>
    </p:titleStyle>
    <p:bodyStyle>
      <a:lvl1pPr marL="342900" indent="-342900" algn="l" defTabSz="449263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buChar char="•"/>
        <a:defRPr sz="2400">
          <a:solidFill>
            <a:srgbClr val="073E87"/>
          </a:solidFill>
          <a:latin typeface="+mn-lt"/>
          <a:ea typeface="+mn-ea"/>
          <a:cs typeface="+mn-cs"/>
        </a:defRPr>
      </a:lvl1pPr>
      <a:lvl2pPr marL="742950" indent="-285750" algn="l" defTabSz="449263" rtl="0" eaLnBrk="0" fontAlgn="base" hangingPunct="0">
        <a:spcBef>
          <a:spcPts val="55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buChar char="–"/>
        <a:defRPr sz="2200">
          <a:solidFill>
            <a:srgbClr val="073E87"/>
          </a:solidFill>
          <a:latin typeface="+mn-lt"/>
          <a:cs typeface="+mn-cs"/>
        </a:defRPr>
      </a:lvl2pPr>
      <a:lvl3pPr marL="11430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buChar char="•"/>
        <a:defRPr sz="2000">
          <a:solidFill>
            <a:srgbClr val="073E87"/>
          </a:solidFill>
          <a:latin typeface="+mn-lt"/>
          <a:cs typeface="+mn-cs"/>
        </a:defRPr>
      </a:lvl3pPr>
      <a:lvl4pPr marL="16002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buChar char="–"/>
        <a:defRPr sz="2000">
          <a:solidFill>
            <a:srgbClr val="073E87"/>
          </a:solidFill>
          <a:latin typeface="+mn-lt"/>
          <a:cs typeface="+mn-cs"/>
        </a:defRPr>
      </a:lvl4pPr>
      <a:lvl5pPr marL="2057400" indent="-228600" algn="l" defTabSz="449263" rtl="0" eaLnBrk="0" fontAlgn="base" hangingPunct="0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buChar char="»"/>
        <a:defRPr sz="1600">
          <a:solidFill>
            <a:srgbClr val="073E87"/>
          </a:solidFill>
          <a:latin typeface="+mn-lt"/>
          <a:cs typeface="+mn-cs"/>
        </a:defRPr>
      </a:lvl5pPr>
      <a:lvl6pPr marL="2514600" indent="-228600" algn="l" defTabSz="449263" rtl="0" eaLnBrk="0" fontAlgn="base" hangingPunct="0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73E87"/>
          </a:solidFill>
          <a:latin typeface="+mn-lt"/>
          <a:cs typeface="+mn-cs"/>
        </a:defRPr>
      </a:lvl6pPr>
      <a:lvl7pPr marL="2971800" indent="-228600" algn="l" defTabSz="449263" rtl="0" eaLnBrk="0" fontAlgn="base" hangingPunct="0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73E87"/>
          </a:solidFill>
          <a:latin typeface="+mn-lt"/>
          <a:cs typeface="+mn-cs"/>
        </a:defRPr>
      </a:lvl7pPr>
      <a:lvl8pPr marL="3429000" indent="-228600" algn="l" defTabSz="449263" rtl="0" eaLnBrk="0" fontAlgn="base" hangingPunct="0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73E87"/>
          </a:solidFill>
          <a:latin typeface="+mn-lt"/>
          <a:cs typeface="+mn-cs"/>
        </a:defRPr>
      </a:lvl8pPr>
      <a:lvl9pPr marL="3886200" indent="-228600" algn="l" defTabSz="449263" rtl="0" eaLnBrk="0" fontAlgn="base" hangingPunct="0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73E87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AutoShape 1"/>
          <p:cNvSpPr>
            <a:spLocks noChangeArrowheads="1"/>
          </p:cNvSpPr>
          <p:nvPr/>
        </p:nvSpPr>
        <p:spPr bwMode="auto">
          <a:xfrm>
            <a:off x="171450" y="304800"/>
            <a:ext cx="6523038" cy="3290888"/>
          </a:xfrm>
          <a:prstGeom prst="roundRect">
            <a:avLst>
              <a:gd name="adj" fmla="val 3361"/>
            </a:avLst>
          </a:prstGeom>
          <a:gradFill rotWithShape="0">
            <a:gsLst>
              <a:gs pos="0">
                <a:srgbClr val="0293E0"/>
              </a:gs>
              <a:gs pos="100000">
                <a:srgbClr val="83D3FE"/>
              </a:gs>
            </a:gsLst>
            <a:lin ang="5400000" scaled="1"/>
          </a:gradFill>
          <a:ln w="9525" cap="flat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endParaRPr lang="ru-RU"/>
          </a:p>
        </p:txBody>
      </p:sp>
      <p:grpSp>
        <p:nvGrpSpPr>
          <p:cNvPr id="87043" name="Group 2"/>
          <p:cNvGrpSpPr>
            <a:grpSpLocks/>
          </p:cNvGrpSpPr>
          <p:nvPr/>
        </p:nvGrpSpPr>
        <p:grpSpPr bwMode="auto">
          <a:xfrm>
            <a:off x="158750" y="2239963"/>
            <a:ext cx="6538913" cy="1770062"/>
            <a:chOff x="100" y="1411"/>
            <a:chExt cx="4119" cy="1115"/>
          </a:xfrm>
        </p:grpSpPr>
        <p:sp>
          <p:nvSpPr>
            <p:cNvPr id="8195" name="AutoShape 3"/>
            <p:cNvSpPr>
              <a:spLocks noChangeArrowheads="1"/>
            </p:cNvSpPr>
            <p:nvPr/>
          </p:nvSpPr>
          <p:spPr bwMode="auto">
            <a:xfrm>
              <a:off x="2857" y="1532"/>
              <a:ext cx="1357" cy="598"/>
            </a:xfrm>
            <a:custGeom>
              <a:avLst/>
              <a:gdLst>
                <a:gd name="G0" fmla="+- 1 0 0"/>
                <a:gd name="G1" fmla="+- 1 0 0"/>
                <a:gd name="G2" fmla="+- 1 0 0"/>
                <a:gd name="G3" fmla="+- 1 0 0"/>
                <a:gd name="G4" fmla="+- 1 0 0"/>
                <a:gd name="G5" fmla="+- 1 0 0"/>
                <a:gd name="G6" fmla="+- 1 0 0"/>
                <a:gd name="G7" fmla="+- 1 0 0"/>
                <a:gd name="G8" fmla="+- 1 0 0"/>
                <a:gd name="G9" fmla="+- 572 0 0"/>
                <a:gd name="G10" fmla="sin 55292 G9"/>
                <a:gd name="G11" fmla="+- 572 0 0"/>
                <a:gd name="G12" fmla="cos 54990 G11"/>
                <a:gd name="G13" fmla="+- G10 0 G12"/>
                <a:gd name="G14" fmla="*/ G13 65535 1"/>
                <a:gd name="G15" fmla="+- G14 10800 0"/>
                <a:gd name="G16" fmla="+- 1 0 0"/>
                <a:gd name="G17" fmla="+- 1 0 0"/>
                <a:gd name="G18" fmla="+- 1 0 0"/>
                <a:gd name="G19" fmla="+- 636 0 0"/>
                <a:gd name="G20" fmla="+- 1 0 0"/>
                <a:gd name="G21" fmla="+- 1 0 0"/>
                <a:gd name="G22" fmla="+- 1 0 0"/>
                <a:gd name="G23" fmla="+- 1 0 0"/>
                <a:gd name="G24" fmla="+- 1 0 0"/>
                <a:gd name="G25" fmla="+- 1 0 0"/>
                <a:gd name="G26" fmla="+- 1 0 0"/>
                <a:gd name="G27" fmla="+- 1 0 0"/>
                <a:gd name="G28" fmla="+- 1 0 0"/>
                <a:gd name="G29" fmla="+- 1 0 0"/>
                <a:gd name="G30" fmla="+- 1 0 0"/>
                <a:gd name="G31" fmla="+- 1 0 0"/>
                <a:gd name="G32" fmla="*/ 1 16385 2"/>
                <a:gd name="G33" fmla="+- 1 0 0"/>
                <a:gd name="G34" fmla="+- 1 0 0"/>
                <a:gd name="G35" fmla="+- 1 0 0"/>
                <a:gd name="G36" fmla="+- 1 0 0"/>
                <a:gd name="G37" fmla="+- 1 0 0"/>
                <a:gd name="G38" fmla="+- 1 0 0"/>
                <a:gd name="G39" fmla="+- 1 0 0"/>
                <a:gd name="G40" fmla="+- 1 0 0"/>
                <a:gd name="G41" fmla="+- 1 0 0"/>
                <a:gd name="G42" fmla="+- 1 0 0"/>
                <a:gd name="G43" fmla="+- 1 0 0"/>
                <a:gd name="G44" fmla="+- 1 0 0"/>
                <a:gd name="G45" fmla="+- 1 0 0"/>
                <a:gd name="G46" fmla="*/ 1 59207 25856"/>
                <a:gd name="G47" fmla="*/ 1 6295 25856"/>
                <a:gd name="G48" fmla="*/ G47 1 180"/>
                <a:gd name="G49" fmla="*/ G46 1 G48"/>
                <a:gd name="G50" fmla="+- 32766 0 0"/>
                <a:gd name="G51" fmla="+- 32767 0 0"/>
                <a:gd name="G52" fmla="+- 1 0 0"/>
                <a:gd name="G53" fmla="+- 1 0 0"/>
                <a:gd name="G54" fmla="+- 1 0 0"/>
                <a:gd name="G55" fmla="+- 1 0 0"/>
                <a:gd name="G56" fmla="+- 1 0 0"/>
                <a:gd name="G57" fmla="+- 1 0 0"/>
                <a:gd name="G58" fmla="+- 1 0 0"/>
                <a:gd name="G59" fmla="+- 1 0 0"/>
                <a:gd name="T0" fmla="*/ 2147483647 w 2706"/>
                <a:gd name="T1" fmla="*/ 0 h 640"/>
                <a:gd name="T2" fmla="*/ 2147483647 w 2706"/>
                <a:gd name="T3" fmla="*/ 0 h 640"/>
                <a:gd name="T4" fmla="*/ 2147483647 w 2706"/>
                <a:gd name="T5" fmla="*/ 2147483647 h 640"/>
                <a:gd name="T6" fmla="*/ 2147483647 w 2706"/>
                <a:gd name="T7" fmla="*/ 2147483647 h 640"/>
                <a:gd name="T8" fmla="*/ 2147483647 w 2706"/>
                <a:gd name="T9" fmla="*/ 2147483647 h 640"/>
                <a:gd name="T10" fmla="*/ 2147483647 w 2706"/>
                <a:gd name="T11" fmla="*/ 2147483647 h 640"/>
                <a:gd name="T12" fmla="*/ 2147483647 w 2706"/>
                <a:gd name="T13" fmla="*/ 2147483647 h 640"/>
                <a:gd name="T14" fmla="*/ 2147483647 w 2706"/>
                <a:gd name="T15" fmla="*/ 2147483647 h 640"/>
                <a:gd name="T16" fmla="*/ 2147483647 w 2706"/>
                <a:gd name="T17" fmla="*/ 2147483647 h 640"/>
                <a:gd name="T18" fmla="*/ 2147483647 w 2706"/>
                <a:gd name="T19" fmla="*/ 2147483647 h 640"/>
                <a:gd name="T20" fmla="*/ 2147483647 w 2706"/>
                <a:gd name="T21" fmla="*/ 2147483647 h 640"/>
                <a:gd name="T22" fmla="*/ 2147483647 w 2706"/>
                <a:gd name="T23" fmla="*/ 2147483647 h 640"/>
                <a:gd name="T24" fmla="*/ 2147483647 w 2706"/>
                <a:gd name="T25" fmla="*/ 2147483647 h 640"/>
                <a:gd name="T26" fmla="*/ 2147483647 w 2706"/>
                <a:gd name="T27" fmla="*/ 2147483647 h 640"/>
                <a:gd name="T28" fmla="*/ 2147483647 w 2706"/>
                <a:gd name="T29" fmla="*/ 2147483647 h 640"/>
                <a:gd name="T30" fmla="*/ 2147483647 w 2706"/>
                <a:gd name="T31" fmla="*/ 2147483647 h 640"/>
                <a:gd name="T32" fmla="*/ 2147483647 w 2706"/>
                <a:gd name="T33" fmla="*/ 2147483647 h 640"/>
                <a:gd name="T34" fmla="*/ 2147483647 w 2706"/>
                <a:gd name="T35" fmla="*/ 2147483647 h 640"/>
                <a:gd name="T36" fmla="*/ 0 w 2706"/>
                <a:gd name="T37" fmla="*/ 2147483647 h 640"/>
                <a:gd name="T38" fmla="*/ 0 w 2706"/>
                <a:gd name="T39" fmla="*/ 2147483647 h 640"/>
                <a:gd name="T40" fmla="*/ 2147483647 w 2706"/>
                <a:gd name="T41" fmla="*/ 2147483647 h 640"/>
                <a:gd name="T42" fmla="*/ 2147483647 w 2706"/>
                <a:gd name="T43" fmla="*/ 2147483647 h 640"/>
                <a:gd name="T44" fmla="*/ 2147483647 w 2706"/>
                <a:gd name="T45" fmla="*/ 2147483647 h 640"/>
                <a:gd name="T46" fmla="*/ 2147483647 w 2706"/>
                <a:gd name="T47" fmla="*/ 2147483647 h 640"/>
                <a:gd name="T48" fmla="*/ 2147483647 w 2706"/>
                <a:gd name="T49" fmla="*/ 2147483647 h 640"/>
                <a:gd name="T50" fmla="*/ 2147483647 w 2706"/>
                <a:gd name="T51" fmla="*/ 2147483647 h 640"/>
                <a:gd name="T52" fmla="*/ 2147483647 w 2706"/>
                <a:gd name="T53" fmla="*/ 2147483647 h 640"/>
                <a:gd name="T54" fmla="*/ 2147483647 w 2706"/>
                <a:gd name="T55" fmla="*/ 2147483647 h 640"/>
                <a:gd name="T56" fmla="*/ 2147483647 w 2706"/>
                <a:gd name="T57" fmla="*/ 2147483647 h 640"/>
                <a:gd name="T58" fmla="*/ 2147483647 w 2706"/>
                <a:gd name="T59" fmla="*/ 2147483647 h 640"/>
                <a:gd name="T60" fmla="*/ 2147483647 w 2706"/>
                <a:gd name="T61" fmla="*/ 2147483647 h 640"/>
                <a:gd name="T62" fmla="*/ 2147483647 w 2706"/>
                <a:gd name="T63" fmla="*/ 2147483647 h 640"/>
                <a:gd name="T64" fmla="*/ 2147483647 w 2706"/>
                <a:gd name="T65" fmla="*/ 2147483647 h 640"/>
                <a:gd name="T66" fmla="*/ 2147483647 w 2706"/>
                <a:gd name="T67" fmla="*/ 2147483647 h 640"/>
                <a:gd name="T68" fmla="*/ 2147483647 w 2706"/>
                <a:gd name="T69" fmla="*/ 2147483647 h 640"/>
                <a:gd name="T70" fmla="*/ 2147483647 w 2706"/>
                <a:gd name="T71" fmla="*/ 2147483647 h 640"/>
                <a:gd name="T72" fmla="*/ 2147483647 w 2706"/>
                <a:gd name="T73" fmla="*/ 2147483647 h 640"/>
                <a:gd name="T74" fmla="*/ 2147483647 w 2706"/>
                <a:gd name="T75" fmla="*/ 2147483647 h 640"/>
                <a:gd name="T76" fmla="*/ 2147483647 w 2706"/>
                <a:gd name="T77" fmla="*/ 2147483647 h 640"/>
                <a:gd name="T78" fmla="*/ 2147483647 w 2706"/>
                <a:gd name="T79" fmla="*/ 2147483647 h 640"/>
                <a:gd name="T80" fmla="*/ 2147483647 w 2706"/>
                <a:gd name="T81" fmla="*/ 2147483647 h 640"/>
                <a:gd name="T82" fmla="*/ 2147483647 w 2706"/>
                <a:gd name="T83" fmla="*/ 2147483647 h 640"/>
                <a:gd name="T84" fmla="*/ 2147483647 w 2706"/>
                <a:gd name="T85" fmla="*/ 2147483647 h 640"/>
                <a:gd name="T86" fmla="*/ 2147483647 w 2706"/>
                <a:gd name="T87" fmla="*/ 2147483647 h 640"/>
                <a:gd name="T88" fmla="*/ 2147483647 w 2706"/>
                <a:gd name="T89" fmla="*/ 2147483647 h 640"/>
                <a:gd name="T90" fmla="*/ 2147483647 w 2706"/>
                <a:gd name="T91" fmla="*/ 2147483647 h 640"/>
                <a:gd name="T92" fmla="*/ 2147483647 w 2706"/>
                <a:gd name="T93" fmla="*/ 2147483647 h 640"/>
                <a:gd name="T94" fmla="*/ 2147483647 w 2706"/>
                <a:gd name="T95" fmla="*/ 2147483647 h 640"/>
                <a:gd name="T96" fmla="*/ 2147483647 w 2706"/>
                <a:gd name="T97" fmla="*/ 2147483647 h 640"/>
                <a:gd name="T98" fmla="*/ 2147483647 w 2706"/>
                <a:gd name="T99" fmla="*/ 2147483647 h 640"/>
                <a:gd name="T100" fmla="*/ 2147483647 w 2706"/>
                <a:gd name="T101" fmla="*/ 2147483647 h 640"/>
                <a:gd name="T102" fmla="*/ 2147483647 w 2706"/>
                <a:gd name="T103" fmla="*/ 2147483647 h 640"/>
                <a:gd name="T104" fmla="*/ 2147483647 w 2706"/>
                <a:gd name="T105" fmla="*/ 2147483647 h 640"/>
                <a:gd name="T106" fmla="*/ 2147483647 w 2706"/>
                <a:gd name="T107" fmla="*/ 0 h 640"/>
                <a:gd name="T108" fmla="*/ 2147483647 w 2706"/>
                <a:gd name="T109" fmla="*/ 0 h 640"/>
                <a:gd name="T110" fmla="*/ 2147483647 w 2706"/>
                <a:gd name="T111" fmla="*/ 0 h 640"/>
                <a:gd name="T112" fmla="*/ 2147483647 w 2706"/>
                <a:gd name="T113" fmla="*/ 0 h 640"/>
                <a:gd name="T114" fmla="*/ 0 w 2706"/>
                <a:gd name="T115" fmla="*/ 0 h 640"/>
                <a:gd name="T116" fmla="*/ 2706 w 2706"/>
                <a:gd name="T117" fmla="*/ 640 h 6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T114" t="T115" r="T116" b="T117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rgbClr val="C6E7FC">
                <a:alpha val="28999"/>
              </a:srgbClr>
            </a:solidFill>
            <a:ln w="9525" cap="flat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buClr>
                  <a:srgbClr val="000000"/>
                </a:buClr>
                <a:buSzPct val="100000"/>
                <a:buFont typeface="Times New Roman" pitchFamily="16" charset="0"/>
                <a:buNone/>
                <a:defRPr/>
              </a:pPr>
              <a:endParaRPr lang="ru-RU"/>
            </a:p>
          </p:txBody>
        </p:sp>
        <p:sp>
          <p:nvSpPr>
            <p:cNvPr id="8196" name="AutoShape 4"/>
            <p:cNvSpPr>
              <a:spLocks noChangeArrowheads="1"/>
            </p:cNvSpPr>
            <p:nvPr/>
          </p:nvSpPr>
          <p:spPr bwMode="auto">
            <a:xfrm>
              <a:off x="1238" y="1426"/>
              <a:ext cx="2617" cy="711"/>
            </a:xfrm>
            <a:custGeom>
              <a:avLst/>
              <a:gdLst>
                <a:gd name="G0" fmla="+- 1 0 0"/>
                <a:gd name="G1" fmla="+- 1 0 0"/>
                <a:gd name="G2" fmla="+- 610 0 0"/>
                <a:gd name="G3" fmla="sin 55388 G2"/>
                <a:gd name="G4" fmla="+- 610 0 0"/>
                <a:gd name="G5" fmla="cos 59214 G4"/>
                <a:gd name="G6" fmla="+- G3 0 G5"/>
                <a:gd name="G7" fmla="*/ G6 65535 1"/>
                <a:gd name="G8" fmla="+- G7 10800 0"/>
                <a:gd name="G9" fmla="+- 1 0 0"/>
                <a:gd name="G10" fmla="+- 1 0 0"/>
                <a:gd name="G11" fmla="+- 266 0 0"/>
                <a:gd name="G12" fmla="sin 55032 G11"/>
                <a:gd name="G13" fmla="+- 266 0 0"/>
                <a:gd name="G14" fmla="cos 57548 G13"/>
                <a:gd name="G15" fmla="+- G12 0 G14"/>
                <a:gd name="G16" fmla="*/ G15 65535 1"/>
                <a:gd name="G17" fmla="+- G16 10800 0"/>
                <a:gd name="G18" fmla="+- 1 0 0"/>
                <a:gd name="G19" fmla="+- 1 0 0"/>
                <a:gd name="G20" fmla="+- 1 0 0"/>
                <a:gd name="G21" fmla="+- 1 0 0"/>
                <a:gd name="G22" fmla="+- 1 0 0"/>
                <a:gd name="G23" fmla="+- 1 0 0"/>
                <a:gd name="G24" fmla="+- 1 0 0"/>
                <a:gd name="G25" fmla="+- 1 0 0"/>
                <a:gd name="G26" fmla="+- 1 0 0"/>
                <a:gd name="G27" fmla="+- 1 0 0"/>
                <a:gd name="G28" fmla="+- 1 0 0"/>
                <a:gd name="G29" fmla="+- 1 0 0"/>
                <a:gd name="G30" fmla="+- 1 0 0"/>
                <a:gd name="G31" fmla="+- 1 0 0"/>
                <a:gd name="G32" fmla="+- 1 0 0"/>
                <a:gd name="G33" fmla="+- 1 0 0"/>
                <a:gd name="G34" fmla="+- 1 0 0"/>
                <a:gd name="G35" fmla="+- 1 0 0"/>
                <a:gd name="G36" fmla="+- 1 0 0"/>
                <a:gd name="G37" fmla="+- 1 0 0"/>
                <a:gd name="G38" fmla="+- 1 0 0"/>
                <a:gd name="G39" fmla="+- 1 0 0"/>
                <a:gd name="G40" fmla="+- 1 0 0"/>
                <a:gd name="G41" fmla="+- 1 0 0"/>
                <a:gd name="G42" fmla="+- 1 0 0"/>
                <a:gd name="G43" fmla="+- 1 0 0"/>
                <a:gd name="G44" fmla="+- 1 0 0"/>
                <a:gd name="G45" fmla="+- 1 0 0"/>
                <a:gd name="G46" fmla="+- 1 0 0"/>
                <a:gd name="G47" fmla="*/ 1 16385 2"/>
                <a:gd name="G48" fmla="+- 1 0 0"/>
                <a:gd name="G49" fmla="+- 1 0 0"/>
                <a:gd name="G50" fmla="+- 1 0 0"/>
                <a:gd name="G51" fmla="+- 1 0 0"/>
                <a:gd name="G52" fmla="+- 1 0 0"/>
                <a:gd name="G53" fmla="+- 1 0 0"/>
                <a:gd name="G54" fmla="+- 1 0 0"/>
                <a:gd name="G55" fmla="+- 1 0 0"/>
                <a:gd name="G56" fmla="+- 1 0 0"/>
                <a:gd name="G57" fmla="+- 1 0 0"/>
                <a:gd name="G58" fmla="+- 1 0 0"/>
                <a:gd name="G59" fmla="+- 1 0 0"/>
                <a:gd name="G60" fmla="+- 1 0 0"/>
                <a:gd name="G61" fmla="+- 1 0 0"/>
                <a:gd name="G62" fmla="+- 1 0 0"/>
                <a:gd name="G63" fmla="+- 1 0 0"/>
                <a:gd name="G64" fmla="*/ 1 51565 51712"/>
                <a:gd name="G65" fmla="+- 1 0 0"/>
                <a:gd name="G66" fmla="+- 1 0 0"/>
                <a:gd name="G67" fmla="+- 1 0 0"/>
                <a:gd name="G68" fmla="+- 1 0 0"/>
                <a:gd name="G69" fmla="+- 1 0 0"/>
                <a:gd name="G70" fmla="+- 1 0 0"/>
                <a:gd name="G71" fmla="+- 1 0 0"/>
                <a:gd name="G72" fmla="+- 1 0 0"/>
                <a:gd name="G73" fmla="+- 1 0 0"/>
                <a:gd name="G74" fmla="+- 1 0 0"/>
                <a:gd name="G75" fmla="+- 1 0 0"/>
                <a:gd name="G76" fmla="+- 1 0 0"/>
                <a:gd name="G77" fmla="+- 1 0 0"/>
                <a:gd name="G78" fmla="+- 1 0 0"/>
                <a:gd name="G79" fmla="+- 1 0 0"/>
                <a:gd name="G80" fmla="+- 1 0 0"/>
                <a:gd name="T0" fmla="*/ 2147483647 w 5216"/>
                <a:gd name="T1" fmla="*/ 2147483647 h 762"/>
                <a:gd name="T2" fmla="*/ 2147483647 w 5216"/>
                <a:gd name="T3" fmla="*/ 2147483647 h 762"/>
                <a:gd name="T4" fmla="*/ 2147483647 w 5216"/>
                <a:gd name="T5" fmla="*/ 2147483647 h 762"/>
                <a:gd name="T6" fmla="*/ 2147483647 w 5216"/>
                <a:gd name="T7" fmla="*/ 2147483647 h 762"/>
                <a:gd name="T8" fmla="*/ 2147483647 w 5216"/>
                <a:gd name="T9" fmla="*/ 2147483647 h 762"/>
                <a:gd name="T10" fmla="*/ 2147483647 w 5216"/>
                <a:gd name="T11" fmla="*/ 2147483647 h 762"/>
                <a:gd name="T12" fmla="*/ 2147483647 w 5216"/>
                <a:gd name="T13" fmla="*/ 2147483647 h 762"/>
                <a:gd name="T14" fmla="*/ 2147483647 w 5216"/>
                <a:gd name="T15" fmla="*/ 2147483647 h 762"/>
                <a:gd name="T16" fmla="*/ 2147483647 w 5216"/>
                <a:gd name="T17" fmla="*/ 2147483647 h 762"/>
                <a:gd name="T18" fmla="*/ 2147483647 w 5216"/>
                <a:gd name="T19" fmla="*/ 2147483647 h 762"/>
                <a:gd name="T20" fmla="*/ 2147483647 w 5216"/>
                <a:gd name="T21" fmla="*/ 2147483647 h 762"/>
                <a:gd name="T22" fmla="*/ 2147483647 w 5216"/>
                <a:gd name="T23" fmla="*/ 2147483647 h 762"/>
                <a:gd name="T24" fmla="*/ 2147483647 w 5216"/>
                <a:gd name="T25" fmla="*/ 2147483647 h 762"/>
                <a:gd name="T26" fmla="*/ 2147483647 w 5216"/>
                <a:gd name="T27" fmla="*/ 0 h 762"/>
                <a:gd name="T28" fmla="*/ 2147483647 w 5216"/>
                <a:gd name="T29" fmla="*/ 2147483647 h 762"/>
                <a:gd name="T30" fmla="*/ 2147483647 w 5216"/>
                <a:gd name="T31" fmla="*/ 2147483647 h 762"/>
                <a:gd name="T32" fmla="*/ 0 w 5216"/>
                <a:gd name="T33" fmla="*/ 2147483647 h 762"/>
                <a:gd name="T34" fmla="*/ 2147483647 w 5216"/>
                <a:gd name="T35" fmla="*/ 2147483647 h 762"/>
                <a:gd name="T36" fmla="*/ 2147483647 w 5216"/>
                <a:gd name="T37" fmla="*/ 2147483647 h 762"/>
                <a:gd name="T38" fmla="*/ 2147483647 w 5216"/>
                <a:gd name="T39" fmla="*/ 2147483647 h 762"/>
                <a:gd name="T40" fmla="*/ 2147483647 w 5216"/>
                <a:gd name="T41" fmla="*/ 2147483647 h 762"/>
                <a:gd name="T42" fmla="*/ 2147483647 w 5216"/>
                <a:gd name="T43" fmla="*/ 2147483647 h 762"/>
                <a:gd name="T44" fmla="*/ 2147483647 w 5216"/>
                <a:gd name="T45" fmla="*/ 2147483647 h 762"/>
                <a:gd name="T46" fmla="*/ 2147483647 w 5216"/>
                <a:gd name="T47" fmla="*/ 2147483647 h 762"/>
                <a:gd name="T48" fmla="*/ 2147483647 w 5216"/>
                <a:gd name="T49" fmla="*/ 2147483647 h 762"/>
                <a:gd name="T50" fmla="*/ 2147483647 w 5216"/>
                <a:gd name="T51" fmla="*/ 2147483647 h 762"/>
                <a:gd name="T52" fmla="*/ 2147483647 w 5216"/>
                <a:gd name="T53" fmla="*/ 2147483647 h 762"/>
                <a:gd name="T54" fmla="*/ 2147483647 w 5216"/>
                <a:gd name="T55" fmla="*/ 2147483647 h 762"/>
                <a:gd name="T56" fmla="*/ 2147483647 w 5216"/>
                <a:gd name="T57" fmla="*/ 2147483647 h 762"/>
                <a:gd name="T58" fmla="*/ 2147483647 w 5216"/>
                <a:gd name="T59" fmla="*/ 2147483647 h 762"/>
                <a:gd name="T60" fmla="*/ 2147483647 w 5216"/>
                <a:gd name="T61" fmla="*/ 2147483647 h 762"/>
                <a:gd name="T62" fmla="*/ 2147483647 w 5216"/>
                <a:gd name="T63" fmla="*/ 2147483647 h 762"/>
                <a:gd name="T64" fmla="*/ 2147483647 w 5216"/>
                <a:gd name="T65" fmla="*/ 2147483647 h 762"/>
                <a:gd name="T66" fmla="*/ 2147483647 w 5216"/>
                <a:gd name="T67" fmla="*/ 2147483647 h 762"/>
                <a:gd name="T68" fmla="*/ 2147483647 w 5216"/>
                <a:gd name="T69" fmla="*/ 2147483647 h 762"/>
                <a:gd name="T70" fmla="*/ 2147483647 w 5216"/>
                <a:gd name="T71" fmla="*/ 2147483647 h 762"/>
                <a:gd name="T72" fmla="*/ 0 w 5216"/>
                <a:gd name="T73" fmla="*/ 0 h 762"/>
                <a:gd name="T74" fmla="*/ 5216 w 5216"/>
                <a:gd name="T75" fmla="*/ 762 h 7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T72" t="T73" r="T74" b="T75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rgbClr val="C6E7FC">
                <a:alpha val="39999"/>
              </a:srgbClr>
            </a:solidFill>
            <a:ln w="9525" cap="flat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buClr>
                  <a:srgbClr val="000000"/>
                </a:buClr>
                <a:buSzPct val="100000"/>
                <a:buFont typeface="Times New Roman" pitchFamily="16" charset="0"/>
                <a:buNone/>
                <a:defRPr/>
              </a:pPr>
              <a:endParaRPr lang="ru-RU"/>
            </a:p>
          </p:txBody>
        </p:sp>
        <p:sp>
          <p:nvSpPr>
            <p:cNvPr id="8197" name="AutoShape 5"/>
            <p:cNvSpPr>
              <a:spLocks noChangeArrowheads="1"/>
            </p:cNvSpPr>
            <p:nvPr/>
          </p:nvSpPr>
          <p:spPr bwMode="auto">
            <a:xfrm>
              <a:off x="1337" y="1435"/>
              <a:ext cx="2581" cy="648"/>
            </a:xfrm>
            <a:custGeom>
              <a:avLst/>
              <a:gdLst>
                <a:gd name="G0" fmla="*/ 1 0 51712"/>
                <a:gd name="G1" fmla="+- 1 0 0"/>
                <a:gd name="G2" fmla="+- 1 0 0"/>
                <a:gd name="G3" fmla="+- 1 0 0"/>
                <a:gd name="G4" fmla="+- 1 0 0"/>
                <a:gd name="G5" fmla="+- 1 0 0"/>
                <a:gd name="G6" fmla="+- 1 0 0"/>
                <a:gd name="G7" fmla="+- 1 0 0"/>
                <a:gd name="G8" fmla="*/ 1 38563 22848"/>
                <a:gd name="G9" fmla="*/ 1 6295 25856"/>
                <a:gd name="G10" fmla="*/ G9 1 180"/>
                <a:gd name="G11" fmla="*/ G8 1 G10"/>
                <a:gd name="G12" fmla="*/ 1 10035 49664"/>
                <a:gd name="G13" fmla="+- 1 0 0"/>
                <a:gd name="G14" fmla="+- 1 0 0"/>
                <a:gd name="G15" fmla="+- 1 0 0"/>
                <a:gd name="G16" fmla="+- 1 0 0"/>
                <a:gd name="G17" fmla="+- 1 0 0"/>
                <a:gd name="G18" fmla="+- 1 0 0"/>
                <a:gd name="G19" fmla="*/ 1 16385 2"/>
                <a:gd name="G20" fmla="+- 1 0 0"/>
                <a:gd name="G21" fmla="+- 1 0 0"/>
                <a:gd name="G22" fmla="+- 1 0 0"/>
                <a:gd name="G23" fmla="+- 1 0 0"/>
                <a:gd name="G24" fmla="+- 1 0 0"/>
                <a:gd name="G25" fmla="+- 1 0 0"/>
                <a:gd name="G26" fmla="+- 1 0 0"/>
                <a:gd name="G27" fmla="+- 1 0 0"/>
                <a:gd name="G28" fmla="+- 32768 0 0"/>
                <a:gd name="G29" fmla="+- 32768 0 0"/>
                <a:gd name="G30" fmla="+- 1 0 0"/>
                <a:gd name="G31" fmla="+- 1 0 0"/>
                <a:gd name="G32" fmla="+- 1 0 0"/>
                <a:gd name="G33" fmla="+- 1 0 0"/>
                <a:gd name="T0" fmla="*/ 0 w 5144"/>
                <a:gd name="T1" fmla="*/ 2147483647 h 694"/>
                <a:gd name="T2" fmla="*/ 0 w 5144"/>
                <a:gd name="T3" fmla="*/ 2147483647 h 694"/>
                <a:gd name="T4" fmla="*/ 2147483647 w 5144"/>
                <a:gd name="T5" fmla="*/ 2147483647 h 694"/>
                <a:gd name="T6" fmla="*/ 2147483647 w 5144"/>
                <a:gd name="T7" fmla="*/ 2147483647 h 694"/>
                <a:gd name="T8" fmla="*/ 2147483647 w 5144"/>
                <a:gd name="T9" fmla="*/ 2147483647 h 694"/>
                <a:gd name="T10" fmla="*/ 2147483647 w 5144"/>
                <a:gd name="T11" fmla="*/ 2147483647 h 694"/>
                <a:gd name="T12" fmla="*/ 2147483647 w 5144"/>
                <a:gd name="T13" fmla="*/ 2147483647 h 694"/>
                <a:gd name="T14" fmla="*/ 2147483647 w 5144"/>
                <a:gd name="T15" fmla="*/ 2147483647 h 694"/>
                <a:gd name="T16" fmla="*/ 2147483647 w 5144"/>
                <a:gd name="T17" fmla="*/ 2147483647 h 694"/>
                <a:gd name="T18" fmla="*/ 2147483647 w 5144"/>
                <a:gd name="T19" fmla="*/ 2147483647 h 694"/>
                <a:gd name="T20" fmla="*/ 2147483647 w 5144"/>
                <a:gd name="T21" fmla="*/ 2147483647 h 694"/>
                <a:gd name="T22" fmla="*/ 2147483647 w 5144"/>
                <a:gd name="T23" fmla="*/ 2147483647 h 694"/>
                <a:gd name="T24" fmla="*/ 2147483647 w 5144"/>
                <a:gd name="T25" fmla="*/ 0 h 694"/>
                <a:gd name="T26" fmla="*/ 2147483647 w 5144"/>
                <a:gd name="T27" fmla="*/ 2147483647 h 694"/>
                <a:gd name="T28" fmla="*/ 2147483647 w 5144"/>
                <a:gd name="T29" fmla="*/ 2147483647 h 694"/>
                <a:gd name="T30" fmla="*/ 2147483647 w 5144"/>
                <a:gd name="T31" fmla="*/ 2147483647 h 694"/>
                <a:gd name="T32" fmla="*/ 2147483647 w 5144"/>
                <a:gd name="T33" fmla="*/ 2147483647 h 694"/>
                <a:gd name="T34" fmla="*/ 2147483647 w 5144"/>
                <a:gd name="T35" fmla="*/ 2147483647 h 694"/>
                <a:gd name="T36" fmla="*/ 2147483647 w 5144"/>
                <a:gd name="T37" fmla="*/ 2147483647 h 694"/>
                <a:gd name="T38" fmla="*/ 2147483647 w 5144"/>
                <a:gd name="T39" fmla="*/ 2147483647 h 694"/>
                <a:gd name="T40" fmla="*/ 2147483647 w 5144"/>
                <a:gd name="T41" fmla="*/ 2147483647 h 694"/>
                <a:gd name="T42" fmla="*/ 2147483647 w 5144"/>
                <a:gd name="T43" fmla="*/ 2147483647 h 694"/>
                <a:gd name="T44" fmla="*/ 2147483647 w 5144"/>
                <a:gd name="T45" fmla="*/ 2147483647 h 694"/>
                <a:gd name="T46" fmla="*/ 2147483647 w 5144"/>
                <a:gd name="T47" fmla="*/ 2147483647 h 694"/>
                <a:gd name="T48" fmla="*/ 2147483647 w 5144"/>
                <a:gd name="T49" fmla="*/ 2147483647 h 694"/>
                <a:gd name="T50" fmla="*/ 2147483647 w 5144"/>
                <a:gd name="T51" fmla="*/ 2147483647 h 694"/>
                <a:gd name="T52" fmla="*/ 2147483647 w 5144"/>
                <a:gd name="T53" fmla="*/ 2147483647 h 694"/>
                <a:gd name="T54" fmla="*/ 2147483647 w 5144"/>
                <a:gd name="T55" fmla="*/ 2147483647 h 694"/>
                <a:gd name="T56" fmla="*/ 2147483647 w 5144"/>
                <a:gd name="T57" fmla="*/ 2147483647 h 694"/>
                <a:gd name="T58" fmla="*/ 2147483647 w 5144"/>
                <a:gd name="T59" fmla="*/ 2147483647 h 694"/>
                <a:gd name="T60" fmla="*/ 2147483647 w 5144"/>
                <a:gd name="T61" fmla="*/ 2147483647 h 694"/>
                <a:gd name="T62" fmla="*/ 0 w 5144"/>
                <a:gd name="T63" fmla="*/ 0 h 694"/>
                <a:gd name="T64" fmla="*/ 5144 w 5144"/>
                <a:gd name="T65" fmla="*/ 694 h 6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T62" t="T63" r="T64" b="T65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9360" cap="sq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buClr>
                  <a:srgbClr val="000000"/>
                </a:buClr>
                <a:buSzPct val="100000"/>
                <a:buFont typeface="Times New Roman" pitchFamily="16" charset="0"/>
                <a:buNone/>
                <a:defRPr/>
              </a:pPr>
              <a:endParaRPr lang="ru-RU"/>
            </a:p>
          </p:txBody>
        </p:sp>
        <p:sp>
          <p:nvSpPr>
            <p:cNvPr id="8198" name="AutoShape 6"/>
            <p:cNvSpPr>
              <a:spLocks noChangeArrowheads="1"/>
            </p:cNvSpPr>
            <p:nvPr/>
          </p:nvSpPr>
          <p:spPr bwMode="auto">
            <a:xfrm>
              <a:off x="2650" y="1424"/>
              <a:ext cx="1561" cy="545"/>
            </a:xfrm>
            <a:custGeom>
              <a:avLst/>
              <a:gdLst>
                <a:gd name="G0" fmla="*/ 1 0 51712"/>
                <a:gd name="G1" fmla="+- 1 0 0"/>
                <a:gd name="G2" fmla="+- 1 0 0"/>
                <a:gd name="G3" fmla="+- 1 0 0"/>
                <a:gd name="G4" fmla="+- 1 0 0"/>
                <a:gd name="G5" fmla="+- 1 0 0"/>
                <a:gd name="G6" fmla="+- 1 0 0"/>
                <a:gd name="G7" fmla="+- 1 0 0"/>
                <a:gd name="G8" fmla="+- 1 0 0"/>
                <a:gd name="G9" fmla="+- 1 0 0"/>
                <a:gd name="G10" fmla="+- 1 0 0"/>
                <a:gd name="G11" fmla="+- 1 0 0"/>
                <a:gd name="G12" fmla="+- 1 0 0"/>
                <a:gd name="G13" fmla="+- 1 0 0"/>
                <a:gd name="G14" fmla="+- 1 0 0"/>
                <a:gd name="G15" fmla="*/ 1 28513 57600"/>
                <a:gd name="G16" fmla="+- 1 0 0"/>
                <a:gd name="G17" fmla="+- 32766 0 0"/>
                <a:gd name="G18" fmla="+- 32767 0 0"/>
                <a:gd name="G19" fmla="+- 1 0 0"/>
                <a:gd name="T0" fmla="*/ 0 w 3112"/>
                <a:gd name="T1" fmla="*/ 2147483647 h 584"/>
                <a:gd name="T2" fmla="*/ 0 w 3112"/>
                <a:gd name="T3" fmla="*/ 2147483647 h 584"/>
                <a:gd name="T4" fmla="*/ 2147483647 w 3112"/>
                <a:gd name="T5" fmla="*/ 2147483647 h 584"/>
                <a:gd name="T6" fmla="*/ 2147483647 w 3112"/>
                <a:gd name="T7" fmla="*/ 2147483647 h 584"/>
                <a:gd name="T8" fmla="*/ 2147483647 w 3112"/>
                <a:gd name="T9" fmla="*/ 2147483647 h 584"/>
                <a:gd name="T10" fmla="*/ 2147483647 w 3112"/>
                <a:gd name="T11" fmla="*/ 2147483647 h 584"/>
                <a:gd name="T12" fmla="*/ 2147483647 w 3112"/>
                <a:gd name="T13" fmla="*/ 2147483647 h 584"/>
                <a:gd name="T14" fmla="*/ 2147483647 w 3112"/>
                <a:gd name="T15" fmla="*/ 2147483647 h 584"/>
                <a:gd name="T16" fmla="*/ 2147483647 w 3112"/>
                <a:gd name="T17" fmla="*/ 2147483647 h 584"/>
                <a:gd name="T18" fmla="*/ 2147483647 w 3112"/>
                <a:gd name="T19" fmla="*/ 2147483647 h 584"/>
                <a:gd name="T20" fmla="*/ 2147483647 w 3112"/>
                <a:gd name="T21" fmla="*/ 2147483647 h 584"/>
                <a:gd name="T22" fmla="*/ 2147483647 w 3112"/>
                <a:gd name="T23" fmla="*/ 2147483647 h 584"/>
                <a:gd name="T24" fmla="*/ 2147483647 w 3112"/>
                <a:gd name="T25" fmla="*/ 2147483647 h 584"/>
                <a:gd name="T26" fmla="*/ 2147483647 w 3112"/>
                <a:gd name="T27" fmla="*/ 2147483647 h 584"/>
                <a:gd name="T28" fmla="*/ 2147483647 w 3112"/>
                <a:gd name="T29" fmla="*/ 2147483647 h 584"/>
                <a:gd name="T30" fmla="*/ 2147483647 w 3112"/>
                <a:gd name="T31" fmla="*/ 2147483647 h 584"/>
                <a:gd name="T32" fmla="*/ 2147483647 w 3112"/>
                <a:gd name="T33" fmla="*/ 2147483647 h 584"/>
                <a:gd name="T34" fmla="*/ 2147483647 w 3112"/>
                <a:gd name="T35" fmla="*/ 2147483647 h 584"/>
                <a:gd name="T36" fmla="*/ 2147483647 w 3112"/>
                <a:gd name="T37" fmla="*/ 2147483647 h 584"/>
                <a:gd name="T38" fmla="*/ 2147483647 w 3112"/>
                <a:gd name="T39" fmla="*/ 0 h 584"/>
                <a:gd name="T40" fmla="*/ 0 w 3112"/>
                <a:gd name="T41" fmla="*/ 0 h 584"/>
                <a:gd name="T42" fmla="*/ 3112 w 3112"/>
                <a:gd name="T43" fmla="*/ 584 h 5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T40" t="T41" r="T42" b="T43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9360" cap="sq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buClr>
                  <a:srgbClr val="000000"/>
                </a:buClr>
                <a:buSzPct val="100000"/>
                <a:buFont typeface="Times New Roman" pitchFamily="16" charset="0"/>
                <a:buNone/>
                <a:defRPr/>
              </a:pPr>
              <a:endParaRPr lang="ru-RU"/>
            </a:p>
          </p:txBody>
        </p:sp>
      </p:grpSp>
      <p:sp>
        <p:nvSpPr>
          <p:cNvPr id="8200" name="AutoShape 8"/>
          <p:cNvSpPr>
            <a:spLocks noChangeArrowheads="1"/>
          </p:cNvSpPr>
          <p:nvPr/>
        </p:nvSpPr>
        <p:spPr bwMode="auto">
          <a:xfrm>
            <a:off x="171450" y="304800"/>
            <a:ext cx="6523038" cy="8047038"/>
          </a:xfrm>
          <a:prstGeom prst="roundRect">
            <a:avLst>
              <a:gd name="adj" fmla="val 1273"/>
            </a:avLst>
          </a:prstGeom>
          <a:gradFill rotWithShape="0">
            <a:gsLst>
              <a:gs pos="0">
                <a:srgbClr val="0293E0"/>
              </a:gs>
              <a:gs pos="100000">
                <a:srgbClr val="83D3FE"/>
              </a:gs>
            </a:gsLst>
            <a:lin ang="5400000" scaled="1"/>
          </a:gradFill>
          <a:ln w="9525" cap="flat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endParaRPr lang="ru-RU"/>
          </a:p>
        </p:txBody>
      </p:sp>
      <p:grpSp>
        <p:nvGrpSpPr>
          <p:cNvPr id="87045" name="Group 9"/>
          <p:cNvGrpSpPr>
            <a:grpSpLocks/>
          </p:cNvGrpSpPr>
          <p:nvPr/>
        </p:nvGrpSpPr>
        <p:grpSpPr bwMode="auto">
          <a:xfrm>
            <a:off x="158750" y="7138988"/>
            <a:ext cx="6538913" cy="1771650"/>
            <a:chOff x="100" y="4497"/>
            <a:chExt cx="4119" cy="1116"/>
          </a:xfrm>
        </p:grpSpPr>
        <p:sp>
          <p:nvSpPr>
            <p:cNvPr id="8202" name="AutoShape 10"/>
            <p:cNvSpPr>
              <a:spLocks noChangeArrowheads="1"/>
            </p:cNvSpPr>
            <p:nvPr/>
          </p:nvSpPr>
          <p:spPr bwMode="auto">
            <a:xfrm>
              <a:off x="2861" y="4618"/>
              <a:ext cx="1358" cy="599"/>
            </a:xfrm>
            <a:custGeom>
              <a:avLst/>
              <a:gdLst>
                <a:gd name="G0" fmla="+- 1 0 0"/>
                <a:gd name="G1" fmla="+- 1 0 0"/>
                <a:gd name="G2" fmla="+- 1 0 0"/>
                <a:gd name="G3" fmla="+- 1 0 0"/>
                <a:gd name="G4" fmla="+- 1 0 0"/>
                <a:gd name="G5" fmla="+- 1 0 0"/>
                <a:gd name="G6" fmla="+- 1 0 0"/>
                <a:gd name="G7" fmla="+- 1 0 0"/>
                <a:gd name="G8" fmla="+- 1 0 0"/>
                <a:gd name="G9" fmla="+- 572 0 0"/>
                <a:gd name="G10" fmla="sin 55292 G9"/>
                <a:gd name="G11" fmla="+- 572 0 0"/>
                <a:gd name="G12" fmla="cos 54990 G11"/>
                <a:gd name="G13" fmla="+- G10 0 G12"/>
                <a:gd name="G14" fmla="*/ G13 65535 1"/>
                <a:gd name="G15" fmla="+- G14 10800 0"/>
                <a:gd name="G16" fmla="+- 1 0 0"/>
                <a:gd name="G17" fmla="+- 1 0 0"/>
                <a:gd name="G18" fmla="+- 1 0 0"/>
                <a:gd name="G19" fmla="+- 636 0 0"/>
                <a:gd name="G20" fmla="+- 1 0 0"/>
                <a:gd name="G21" fmla="+- 1 0 0"/>
                <a:gd name="G22" fmla="+- 1 0 0"/>
                <a:gd name="G23" fmla="+- 1 0 0"/>
                <a:gd name="G24" fmla="+- 1 0 0"/>
                <a:gd name="G25" fmla="+- 1 0 0"/>
                <a:gd name="G26" fmla="+- 1 0 0"/>
                <a:gd name="G27" fmla="+- 1 0 0"/>
                <a:gd name="G28" fmla="+- 1 0 0"/>
                <a:gd name="G29" fmla="+- 1 0 0"/>
                <a:gd name="G30" fmla="+- 1 0 0"/>
                <a:gd name="G31" fmla="+- 1 0 0"/>
                <a:gd name="G32" fmla="*/ 1 16385 2"/>
                <a:gd name="G33" fmla="+- 1 0 0"/>
                <a:gd name="G34" fmla="+- 1 0 0"/>
                <a:gd name="G35" fmla="+- 1 0 0"/>
                <a:gd name="G36" fmla="+- 1 0 0"/>
                <a:gd name="G37" fmla="+- 1 0 0"/>
                <a:gd name="G38" fmla="+- 1 0 0"/>
                <a:gd name="G39" fmla="+- 1 0 0"/>
                <a:gd name="G40" fmla="+- 1 0 0"/>
                <a:gd name="G41" fmla="+- 1 0 0"/>
                <a:gd name="G42" fmla="+- 1 0 0"/>
                <a:gd name="G43" fmla="+- 1 0 0"/>
                <a:gd name="G44" fmla="+- 1 0 0"/>
                <a:gd name="G45" fmla="+- 1 0 0"/>
                <a:gd name="G46" fmla="*/ 1 59207 25856"/>
                <a:gd name="G47" fmla="*/ 1 6295 25856"/>
                <a:gd name="G48" fmla="*/ G47 1 180"/>
                <a:gd name="G49" fmla="*/ G46 1 G48"/>
                <a:gd name="G50" fmla="+- 32766 0 0"/>
                <a:gd name="G51" fmla="+- 32767 0 0"/>
                <a:gd name="G52" fmla="+- 1 0 0"/>
                <a:gd name="G53" fmla="+- 1 0 0"/>
                <a:gd name="G54" fmla="+- 1 0 0"/>
                <a:gd name="G55" fmla="+- 1 0 0"/>
                <a:gd name="G56" fmla="+- 1 0 0"/>
                <a:gd name="G57" fmla="+- 1 0 0"/>
                <a:gd name="G58" fmla="+- 1 0 0"/>
                <a:gd name="G59" fmla="+- 1 0 0"/>
                <a:gd name="T0" fmla="*/ 2147483647 w 2706"/>
                <a:gd name="T1" fmla="*/ 0 h 640"/>
                <a:gd name="T2" fmla="*/ 2147483647 w 2706"/>
                <a:gd name="T3" fmla="*/ 0 h 640"/>
                <a:gd name="T4" fmla="*/ 2147483647 w 2706"/>
                <a:gd name="T5" fmla="*/ 2147483647 h 640"/>
                <a:gd name="T6" fmla="*/ 2147483647 w 2706"/>
                <a:gd name="T7" fmla="*/ 2147483647 h 640"/>
                <a:gd name="T8" fmla="*/ 2147483647 w 2706"/>
                <a:gd name="T9" fmla="*/ 2147483647 h 640"/>
                <a:gd name="T10" fmla="*/ 2147483647 w 2706"/>
                <a:gd name="T11" fmla="*/ 2147483647 h 640"/>
                <a:gd name="T12" fmla="*/ 2147483647 w 2706"/>
                <a:gd name="T13" fmla="*/ 2147483647 h 640"/>
                <a:gd name="T14" fmla="*/ 2147483647 w 2706"/>
                <a:gd name="T15" fmla="*/ 2147483647 h 640"/>
                <a:gd name="T16" fmla="*/ 2147483647 w 2706"/>
                <a:gd name="T17" fmla="*/ 2147483647 h 640"/>
                <a:gd name="T18" fmla="*/ 2147483647 w 2706"/>
                <a:gd name="T19" fmla="*/ 2147483647 h 640"/>
                <a:gd name="T20" fmla="*/ 2147483647 w 2706"/>
                <a:gd name="T21" fmla="*/ 2147483647 h 640"/>
                <a:gd name="T22" fmla="*/ 2147483647 w 2706"/>
                <a:gd name="T23" fmla="*/ 2147483647 h 640"/>
                <a:gd name="T24" fmla="*/ 2147483647 w 2706"/>
                <a:gd name="T25" fmla="*/ 2147483647 h 640"/>
                <a:gd name="T26" fmla="*/ 2147483647 w 2706"/>
                <a:gd name="T27" fmla="*/ 2147483647 h 640"/>
                <a:gd name="T28" fmla="*/ 2147483647 w 2706"/>
                <a:gd name="T29" fmla="*/ 2147483647 h 640"/>
                <a:gd name="T30" fmla="*/ 2147483647 w 2706"/>
                <a:gd name="T31" fmla="*/ 2147483647 h 640"/>
                <a:gd name="T32" fmla="*/ 2147483647 w 2706"/>
                <a:gd name="T33" fmla="*/ 2147483647 h 640"/>
                <a:gd name="T34" fmla="*/ 2147483647 w 2706"/>
                <a:gd name="T35" fmla="*/ 2147483647 h 640"/>
                <a:gd name="T36" fmla="*/ 0 w 2706"/>
                <a:gd name="T37" fmla="*/ 2147483647 h 640"/>
                <a:gd name="T38" fmla="*/ 0 w 2706"/>
                <a:gd name="T39" fmla="*/ 2147483647 h 640"/>
                <a:gd name="T40" fmla="*/ 2147483647 w 2706"/>
                <a:gd name="T41" fmla="*/ 2147483647 h 640"/>
                <a:gd name="T42" fmla="*/ 2147483647 w 2706"/>
                <a:gd name="T43" fmla="*/ 2147483647 h 640"/>
                <a:gd name="T44" fmla="*/ 2147483647 w 2706"/>
                <a:gd name="T45" fmla="*/ 2147483647 h 640"/>
                <a:gd name="T46" fmla="*/ 2147483647 w 2706"/>
                <a:gd name="T47" fmla="*/ 2147483647 h 640"/>
                <a:gd name="T48" fmla="*/ 2147483647 w 2706"/>
                <a:gd name="T49" fmla="*/ 2147483647 h 640"/>
                <a:gd name="T50" fmla="*/ 2147483647 w 2706"/>
                <a:gd name="T51" fmla="*/ 2147483647 h 640"/>
                <a:gd name="T52" fmla="*/ 2147483647 w 2706"/>
                <a:gd name="T53" fmla="*/ 2147483647 h 640"/>
                <a:gd name="T54" fmla="*/ 2147483647 w 2706"/>
                <a:gd name="T55" fmla="*/ 2147483647 h 640"/>
                <a:gd name="T56" fmla="*/ 2147483647 w 2706"/>
                <a:gd name="T57" fmla="*/ 2147483647 h 640"/>
                <a:gd name="T58" fmla="*/ 2147483647 w 2706"/>
                <a:gd name="T59" fmla="*/ 2147483647 h 640"/>
                <a:gd name="T60" fmla="*/ 2147483647 w 2706"/>
                <a:gd name="T61" fmla="*/ 2147483647 h 640"/>
                <a:gd name="T62" fmla="*/ 2147483647 w 2706"/>
                <a:gd name="T63" fmla="*/ 2147483647 h 640"/>
                <a:gd name="T64" fmla="*/ 2147483647 w 2706"/>
                <a:gd name="T65" fmla="*/ 2147483647 h 640"/>
                <a:gd name="T66" fmla="*/ 2147483647 w 2706"/>
                <a:gd name="T67" fmla="*/ 2147483647 h 640"/>
                <a:gd name="T68" fmla="*/ 2147483647 w 2706"/>
                <a:gd name="T69" fmla="*/ 2147483647 h 640"/>
                <a:gd name="T70" fmla="*/ 2147483647 w 2706"/>
                <a:gd name="T71" fmla="*/ 2147483647 h 640"/>
                <a:gd name="T72" fmla="*/ 2147483647 w 2706"/>
                <a:gd name="T73" fmla="*/ 2147483647 h 640"/>
                <a:gd name="T74" fmla="*/ 2147483647 w 2706"/>
                <a:gd name="T75" fmla="*/ 2147483647 h 640"/>
                <a:gd name="T76" fmla="*/ 2147483647 w 2706"/>
                <a:gd name="T77" fmla="*/ 2147483647 h 640"/>
                <a:gd name="T78" fmla="*/ 2147483647 w 2706"/>
                <a:gd name="T79" fmla="*/ 2147483647 h 640"/>
                <a:gd name="T80" fmla="*/ 2147483647 w 2706"/>
                <a:gd name="T81" fmla="*/ 2147483647 h 640"/>
                <a:gd name="T82" fmla="*/ 2147483647 w 2706"/>
                <a:gd name="T83" fmla="*/ 2147483647 h 640"/>
                <a:gd name="T84" fmla="*/ 2147483647 w 2706"/>
                <a:gd name="T85" fmla="*/ 2147483647 h 640"/>
                <a:gd name="T86" fmla="*/ 2147483647 w 2706"/>
                <a:gd name="T87" fmla="*/ 2147483647 h 640"/>
                <a:gd name="T88" fmla="*/ 2147483647 w 2706"/>
                <a:gd name="T89" fmla="*/ 2147483647 h 640"/>
                <a:gd name="T90" fmla="*/ 2147483647 w 2706"/>
                <a:gd name="T91" fmla="*/ 2147483647 h 640"/>
                <a:gd name="T92" fmla="*/ 2147483647 w 2706"/>
                <a:gd name="T93" fmla="*/ 2147483647 h 640"/>
                <a:gd name="T94" fmla="*/ 2147483647 w 2706"/>
                <a:gd name="T95" fmla="*/ 2147483647 h 640"/>
                <a:gd name="T96" fmla="*/ 2147483647 w 2706"/>
                <a:gd name="T97" fmla="*/ 2147483647 h 640"/>
                <a:gd name="T98" fmla="*/ 2147483647 w 2706"/>
                <a:gd name="T99" fmla="*/ 2147483647 h 640"/>
                <a:gd name="T100" fmla="*/ 2147483647 w 2706"/>
                <a:gd name="T101" fmla="*/ 2147483647 h 640"/>
                <a:gd name="T102" fmla="*/ 2147483647 w 2706"/>
                <a:gd name="T103" fmla="*/ 2147483647 h 640"/>
                <a:gd name="T104" fmla="*/ 2147483647 w 2706"/>
                <a:gd name="T105" fmla="*/ 2147483647 h 640"/>
                <a:gd name="T106" fmla="*/ 2147483647 w 2706"/>
                <a:gd name="T107" fmla="*/ 0 h 640"/>
                <a:gd name="T108" fmla="*/ 2147483647 w 2706"/>
                <a:gd name="T109" fmla="*/ 0 h 640"/>
                <a:gd name="T110" fmla="*/ 2147483647 w 2706"/>
                <a:gd name="T111" fmla="*/ 0 h 640"/>
                <a:gd name="T112" fmla="*/ 2147483647 w 2706"/>
                <a:gd name="T113" fmla="*/ 0 h 640"/>
                <a:gd name="T114" fmla="*/ 0 w 2706"/>
                <a:gd name="T115" fmla="*/ 0 h 640"/>
                <a:gd name="T116" fmla="*/ 2706 w 2706"/>
                <a:gd name="T117" fmla="*/ 640 h 6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T114" t="T115" r="T116" b="T117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rgbClr val="C6E7FC">
                <a:alpha val="28999"/>
              </a:srgbClr>
            </a:solidFill>
            <a:ln w="9525" cap="flat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buClr>
                  <a:srgbClr val="000000"/>
                </a:buClr>
                <a:buSzPct val="100000"/>
                <a:buFont typeface="Times New Roman" pitchFamily="16" charset="0"/>
                <a:buNone/>
                <a:defRPr/>
              </a:pPr>
              <a:endParaRPr lang="ru-RU"/>
            </a:p>
          </p:txBody>
        </p:sp>
        <p:sp>
          <p:nvSpPr>
            <p:cNvPr id="8203" name="AutoShape 11"/>
            <p:cNvSpPr>
              <a:spLocks noChangeArrowheads="1"/>
            </p:cNvSpPr>
            <p:nvPr/>
          </p:nvSpPr>
          <p:spPr bwMode="auto">
            <a:xfrm>
              <a:off x="1239" y="4512"/>
              <a:ext cx="2621" cy="711"/>
            </a:xfrm>
            <a:custGeom>
              <a:avLst/>
              <a:gdLst>
                <a:gd name="G0" fmla="+- 1 0 0"/>
                <a:gd name="G1" fmla="+- 1 0 0"/>
                <a:gd name="G2" fmla="+- 610 0 0"/>
                <a:gd name="G3" fmla="sin 55388 G2"/>
                <a:gd name="G4" fmla="+- 610 0 0"/>
                <a:gd name="G5" fmla="cos 59214 G4"/>
                <a:gd name="G6" fmla="+- G3 0 G5"/>
                <a:gd name="G7" fmla="*/ G6 65535 1"/>
                <a:gd name="G8" fmla="+- G7 10800 0"/>
                <a:gd name="G9" fmla="+- 1 0 0"/>
                <a:gd name="G10" fmla="+- 1 0 0"/>
                <a:gd name="G11" fmla="+- 266 0 0"/>
                <a:gd name="G12" fmla="sin 55032 G11"/>
                <a:gd name="G13" fmla="+- 266 0 0"/>
                <a:gd name="G14" fmla="cos 57548 G13"/>
                <a:gd name="G15" fmla="+- G12 0 G14"/>
                <a:gd name="G16" fmla="*/ G15 65535 1"/>
                <a:gd name="G17" fmla="+- G16 10800 0"/>
                <a:gd name="G18" fmla="+- 1 0 0"/>
                <a:gd name="G19" fmla="+- 1 0 0"/>
                <a:gd name="G20" fmla="+- 1 0 0"/>
                <a:gd name="G21" fmla="+- 1 0 0"/>
                <a:gd name="G22" fmla="+- 1 0 0"/>
                <a:gd name="G23" fmla="+- 1 0 0"/>
                <a:gd name="G24" fmla="+- 1 0 0"/>
                <a:gd name="G25" fmla="+- 1 0 0"/>
                <a:gd name="G26" fmla="+- 1 0 0"/>
                <a:gd name="G27" fmla="+- 1 0 0"/>
                <a:gd name="G28" fmla="+- 1 0 0"/>
                <a:gd name="G29" fmla="+- 1 0 0"/>
                <a:gd name="G30" fmla="+- 1 0 0"/>
                <a:gd name="G31" fmla="+- 1 0 0"/>
                <a:gd name="G32" fmla="+- 1 0 0"/>
                <a:gd name="G33" fmla="+- 1 0 0"/>
                <a:gd name="G34" fmla="+- 1 0 0"/>
                <a:gd name="G35" fmla="+- 1 0 0"/>
                <a:gd name="G36" fmla="+- 1 0 0"/>
                <a:gd name="G37" fmla="+- 1 0 0"/>
                <a:gd name="G38" fmla="+- 1 0 0"/>
                <a:gd name="G39" fmla="+- 1 0 0"/>
                <a:gd name="G40" fmla="+- 1 0 0"/>
                <a:gd name="G41" fmla="+- 1 0 0"/>
                <a:gd name="G42" fmla="+- 1 0 0"/>
                <a:gd name="G43" fmla="+- 1 0 0"/>
                <a:gd name="G44" fmla="+- 1 0 0"/>
                <a:gd name="G45" fmla="+- 1 0 0"/>
                <a:gd name="G46" fmla="+- 1 0 0"/>
                <a:gd name="G47" fmla="*/ 1 16385 2"/>
                <a:gd name="G48" fmla="+- 1 0 0"/>
                <a:gd name="G49" fmla="+- 1 0 0"/>
                <a:gd name="G50" fmla="+- 1 0 0"/>
                <a:gd name="G51" fmla="+- 1 0 0"/>
                <a:gd name="G52" fmla="+- 1 0 0"/>
                <a:gd name="G53" fmla="+- 1 0 0"/>
                <a:gd name="G54" fmla="+- 1 0 0"/>
                <a:gd name="G55" fmla="+- 1 0 0"/>
                <a:gd name="G56" fmla="+- 1 0 0"/>
                <a:gd name="G57" fmla="+- 1 0 0"/>
                <a:gd name="G58" fmla="+- 1 0 0"/>
                <a:gd name="G59" fmla="+- 1 0 0"/>
                <a:gd name="G60" fmla="+- 1 0 0"/>
                <a:gd name="G61" fmla="+- 1 0 0"/>
                <a:gd name="G62" fmla="+- 1 0 0"/>
                <a:gd name="G63" fmla="+- 1 0 0"/>
                <a:gd name="G64" fmla="*/ 1 51565 51712"/>
                <a:gd name="G65" fmla="+- 1 0 0"/>
                <a:gd name="G66" fmla="+- 1 0 0"/>
                <a:gd name="G67" fmla="+- 1 0 0"/>
                <a:gd name="G68" fmla="+- 1 0 0"/>
                <a:gd name="G69" fmla="+- 1 0 0"/>
                <a:gd name="G70" fmla="+- 1 0 0"/>
                <a:gd name="G71" fmla="+- 1 0 0"/>
                <a:gd name="G72" fmla="+- 1 0 0"/>
                <a:gd name="G73" fmla="+- 1 0 0"/>
                <a:gd name="G74" fmla="+- 1 0 0"/>
                <a:gd name="G75" fmla="+- 1 0 0"/>
                <a:gd name="G76" fmla="+- 1 0 0"/>
                <a:gd name="G77" fmla="+- 1 0 0"/>
                <a:gd name="G78" fmla="+- 1 0 0"/>
                <a:gd name="G79" fmla="+- 1 0 0"/>
                <a:gd name="G80" fmla="+- 1 0 0"/>
                <a:gd name="T0" fmla="*/ 2147483647 w 5216"/>
                <a:gd name="T1" fmla="*/ 2147483647 h 762"/>
                <a:gd name="T2" fmla="*/ 2147483647 w 5216"/>
                <a:gd name="T3" fmla="*/ 2147483647 h 762"/>
                <a:gd name="T4" fmla="*/ 2147483647 w 5216"/>
                <a:gd name="T5" fmla="*/ 2147483647 h 762"/>
                <a:gd name="T6" fmla="*/ 2147483647 w 5216"/>
                <a:gd name="T7" fmla="*/ 2147483647 h 762"/>
                <a:gd name="T8" fmla="*/ 2147483647 w 5216"/>
                <a:gd name="T9" fmla="*/ 2147483647 h 762"/>
                <a:gd name="T10" fmla="*/ 2147483647 w 5216"/>
                <a:gd name="T11" fmla="*/ 2147483647 h 762"/>
                <a:gd name="T12" fmla="*/ 2147483647 w 5216"/>
                <a:gd name="T13" fmla="*/ 2147483647 h 762"/>
                <a:gd name="T14" fmla="*/ 2147483647 w 5216"/>
                <a:gd name="T15" fmla="*/ 2147483647 h 762"/>
                <a:gd name="T16" fmla="*/ 2147483647 w 5216"/>
                <a:gd name="T17" fmla="*/ 2147483647 h 762"/>
                <a:gd name="T18" fmla="*/ 2147483647 w 5216"/>
                <a:gd name="T19" fmla="*/ 2147483647 h 762"/>
                <a:gd name="T20" fmla="*/ 2147483647 w 5216"/>
                <a:gd name="T21" fmla="*/ 2147483647 h 762"/>
                <a:gd name="T22" fmla="*/ 2147483647 w 5216"/>
                <a:gd name="T23" fmla="*/ 2147483647 h 762"/>
                <a:gd name="T24" fmla="*/ 2147483647 w 5216"/>
                <a:gd name="T25" fmla="*/ 2147483647 h 762"/>
                <a:gd name="T26" fmla="*/ 2147483647 w 5216"/>
                <a:gd name="T27" fmla="*/ 0 h 762"/>
                <a:gd name="T28" fmla="*/ 2147483647 w 5216"/>
                <a:gd name="T29" fmla="*/ 2147483647 h 762"/>
                <a:gd name="T30" fmla="*/ 2147483647 w 5216"/>
                <a:gd name="T31" fmla="*/ 2147483647 h 762"/>
                <a:gd name="T32" fmla="*/ 0 w 5216"/>
                <a:gd name="T33" fmla="*/ 2147483647 h 762"/>
                <a:gd name="T34" fmla="*/ 2147483647 w 5216"/>
                <a:gd name="T35" fmla="*/ 2147483647 h 762"/>
                <a:gd name="T36" fmla="*/ 2147483647 w 5216"/>
                <a:gd name="T37" fmla="*/ 2147483647 h 762"/>
                <a:gd name="T38" fmla="*/ 2147483647 w 5216"/>
                <a:gd name="T39" fmla="*/ 2147483647 h 762"/>
                <a:gd name="T40" fmla="*/ 2147483647 w 5216"/>
                <a:gd name="T41" fmla="*/ 2147483647 h 762"/>
                <a:gd name="T42" fmla="*/ 2147483647 w 5216"/>
                <a:gd name="T43" fmla="*/ 2147483647 h 762"/>
                <a:gd name="T44" fmla="*/ 2147483647 w 5216"/>
                <a:gd name="T45" fmla="*/ 2147483647 h 762"/>
                <a:gd name="T46" fmla="*/ 2147483647 w 5216"/>
                <a:gd name="T47" fmla="*/ 2147483647 h 762"/>
                <a:gd name="T48" fmla="*/ 2147483647 w 5216"/>
                <a:gd name="T49" fmla="*/ 2147483647 h 762"/>
                <a:gd name="T50" fmla="*/ 2147483647 w 5216"/>
                <a:gd name="T51" fmla="*/ 2147483647 h 762"/>
                <a:gd name="T52" fmla="*/ 2147483647 w 5216"/>
                <a:gd name="T53" fmla="*/ 2147483647 h 762"/>
                <a:gd name="T54" fmla="*/ 2147483647 w 5216"/>
                <a:gd name="T55" fmla="*/ 2147483647 h 762"/>
                <a:gd name="T56" fmla="*/ 2147483647 w 5216"/>
                <a:gd name="T57" fmla="*/ 2147483647 h 762"/>
                <a:gd name="T58" fmla="*/ 2147483647 w 5216"/>
                <a:gd name="T59" fmla="*/ 2147483647 h 762"/>
                <a:gd name="T60" fmla="*/ 2147483647 w 5216"/>
                <a:gd name="T61" fmla="*/ 2147483647 h 762"/>
                <a:gd name="T62" fmla="*/ 2147483647 w 5216"/>
                <a:gd name="T63" fmla="*/ 2147483647 h 762"/>
                <a:gd name="T64" fmla="*/ 2147483647 w 5216"/>
                <a:gd name="T65" fmla="*/ 2147483647 h 762"/>
                <a:gd name="T66" fmla="*/ 2147483647 w 5216"/>
                <a:gd name="T67" fmla="*/ 2147483647 h 762"/>
                <a:gd name="T68" fmla="*/ 2147483647 w 5216"/>
                <a:gd name="T69" fmla="*/ 2147483647 h 762"/>
                <a:gd name="T70" fmla="*/ 2147483647 w 5216"/>
                <a:gd name="T71" fmla="*/ 2147483647 h 762"/>
                <a:gd name="T72" fmla="*/ 0 w 5216"/>
                <a:gd name="T73" fmla="*/ 0 h 762"/>
                <a:gd name="T74" fmla="*/ 5216 w 5216"/>
                <a:gd name="T75" fmla="*/ 762 h 7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T72" t="T73" r="T74" b="T75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rgbClr val="C6E7FC">
                <a:alpha val="39999"/>
              </a:srgbClr>
            </a:solidFill>
            <a:ln w="9525" cap="flat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buClr>
                  <a:srgbClr val="000000"/>
                </a:buClr>
                <a:buSzPct val="100000"/>
                <a:buFont typeface="Times New Roman" pitchFamily="16" charset="0"/>
                <a:buNone/>
                <a:defRPr/>
              </a:pPr>
              <a:endParaRPr lang="ru-RU"/>
            </a:p>
          </p:txBody>
        </p:sp>
        <p:sp>
          <p:nvSpPr>
            <p:cNvPr id="8204" name="AutoShape 12"/>
            <p:cNvSpPr>
              <a:spLocks noChangeArrowheads="1"/>
            </p:cNvSpPr>
            <p:nvPr/>
          </p:nvSpPr>
          <p:spPr bwMode="auto">
            <a:xfrm>
              <a:off x="1338" y="4521"/>
              <a:ext cx="2584" cy="649"/>
            </a:xfrm>
            <a:custGeom>
              <a:avLst/>
              <a:gdLst>
                <a:gd name="G0" fmla="*/ 1 0 51712"/>
                <a:gd name="G1" fmla="+- 1 0 0"/>
                <a:gd name="G2" fmla="+- 1 0 0"/>
                <a:gd name="G3" fmla="+- 1 0 0"/>
                <a:gd name="G4" fmla="+- 1 0 0"/>
                <a:gd name="G5" fmla="+- 1 0 0"/>
                <a:gd name="G6" fmla="+- 1 0 0"/>
                <a:gd name="G7" fmla="+- 1 0 0"/>
                <a:gd name="G8" fmla="*/ 1 38563 22848"/>
                <a:gd name="G9" fmla="*/ 1 6295 25856"/>
                <a:gd name="G10" fmla="*/ G9 1 180"/>
                <a:gd name="G11" fmla="*/ G8 1 G10"/>
                <a:gd name="G12" fmla="*/ 1 10035 49664"/>
                <a:gd name="G13" fmla="+- 1 0 0"/>
                <a:gd name="G14" fmla="+- 1 0 0"/>
                <a:gd name="G15" fmla="+- 1 0 0"/>
                <a:gd name="G16" fmla="+- 1 0 0"/>
                <a:gd name="G17" fmla="+- 1 0 0"/>
                <a:gd name="G18" fmla="+- 1 0 0"/>
                <a:gd name="G19" fmla="*/ 1 16385 2"/>
                <a:gd name="G20" fmla="+- 1 0 0"/>
                <a:gd name="G21" fmla="+- 1 0 0"/>
                <a:gd name="G22" fmla="+- 1 0 0"/>
                <a:gd name="G23" fmla="+- 1 0 0"/>
                <a:gd name="G24" fmla="+- 1 0 0"/>
                <a:gd name="G25" fmla="+- 1 0 0"/>
                <a:gd name="G26" fmla="+- 1 0 0"/>
                <a:gd name="G27" fmla="+- 1 0 0"/>
                <a:gd name="G28" fmla="+- 32768 0 0"/>
                <a:gd name="G29" fmla="+- 32768 0 0"/>
                <a:gd name="G30" fmla="+- 1 0 0"/>
                <a:gd name="G31" fmla="+- 1 0 0"/>
                <a:gd name="G32" fmla="+- 1 0 0"/>
                <a:gd name="G33" fmla="+- 1 0 0"/>
                <a:gd name="T0" fmla="*/ 0 w 5144"/>
                <a:gd name="T1" fmla="*/ 2147483647 h 694"/>
                <a:gd name="T2" fmla="*/ 0 w 5144"/>
                <a:gd name="T3" fmla="*/ 2147483647 h 694"/>
                <a:gd name="T4" fmla="*/ 2147483647 w 5144"/>
                <a:gd name="T5" fmla="*/ 2147483647 h 694"/>
                <a:gd name="T6" fmla="*/ 2147483647 w 5144"/>
                <a:gd name="T7" fmla="*/ 2147483647 h 694"/>
                <a:gd name="T8" fmla="*/ 2147483647 w 5144"/>
                <a:gd name="T9" fmla="*/ 2147483647 h 694"/>
                <a:gd name="T10" fmla="*/ 2147483647 w 5144"/>
                <a:gd name="T11" fmla="*/ 2147483647 h 694"/>
                <a:gd name="T12" fmla="*/ 2147483647 w 5144"/>
                <a:gd name="T13" fmla="*/ 2147483647 h 694"/>
                <a:gd name="T14" fmla="*/ 2147483647 w 5144"/>
                <a:gd name="T15" fmla="*/ 2147483647 h 694"/>
                <a:gd name="T16" fmla="*/ 2147483647 w 5144"/>
                <a:gd name="T17" fmla="*/ 2147483647 h 694"/>
                <a:gd name="T18" fmla="*/ 2147483647 w 5144"/>
                <a:gd name="T19" fmla="*/ 2147483647 h 694"/>
                <a:gd name="T20" fmla="*/ 2147483647 w 5144"/>
                <a:gd name="T21" fmla="*/ 2147483647 h 694"/>
                <a:gd name="T22" fmla="*/ 2147483647 w 5144"/>
                <a:gd name="T23" fmla="*/ 2147483647 h 694"/>
                <a:gd name="T24" fmla="*/ 2147483647 w 5144"/>
                <a:gd name="T25" fmla="*/ 0 h 694"/>
                <a:gd name="T26" fmla="*/ 2147483647 w 5144"/>
                <a:gd name="T27" fmla="*/ 2147483647 h 694"/>
                <a:gd name="T28" fmla="*/ 2147483647 w 5144"/>
                <a:gd name="T29" fmla="*/ 2147483647 h 694"/>
                <a:gd name="T30" fmla="*/ 2147483647 w 5144"/>
                <a:gd name="T31" fmla="*/ 2147483647 h 694"/>
                <a:gd name="T32" fmla="*/ 2147483647 w 5144"/>
                <a:gd name="T33" fmla="*/ 2147483647 h 694"/>
                <a:gd name="T34" fmla="*/ 2147483647 w 5144"/>
                <a:gd name="T35" fmla="*/ 2147483647 h 694"/>
                <a:gd name="T36" fmla="*/ 2147483647 w 5144"/>
                <a:gd name="T37" fmla="*/ 2147483647 h 694"/>
                <a:gd name="T38" fmla="*/ 2147483647 w 5144"/>
                <a:gd name="T39" fmla="*/ 2147483647 h 694"/>
                <a:gd name="T40" fmla="*/ 2147483647 w 5144"/>
                <a:gd name="T41" fmla="*/ 2147483647 h 694"/>
                <a:gd name="T42" fmla="*/ 2147483647 w 5144"/>
                <a:gd name="T43" fmla="*/ 2147483647 h 694"/>
                <a:gd name="T44" fmla="*/ 2147483647 w 5144"/>
                <a:gd name="T45" fmla="*/ 2147483647 h 694"/>
                <a:gd name="T46" fmla="*/ 2147483647 w 5144"/>
                <a:gd name="T47" fmla="*/ 2147483647 h 694"/>
                <a:gd name="T48" fmla="*/ 2147483647 w 5144"/>
                <a:gd name="T49" fmla="*/ 2147483647 h 694"/>
                <a:gd name="T50" fmla="*/ 2147483647 w 5144"/>
                <a:gd name="T51" fmla="*/ 2147483647 h 694"/>
                <a:gd name="T52" fmla="*/ 2147483647 w 5144"/>
                <a:gd name="T53" fmla="*/ 2147483647 h 694"/>
                <a:gd name="T54" fmla="*/ 2147483647 w 5144"/>
                <a:gd name="T55" fmla="*/ 2147483647 h 694"/>
                <a:gd name="T56" fmla="*/ 2147483647 w 5144"/>
                <a:gd name="T57" fmla="*/ 2147483647 h 694"/>
                <a:gd name="T58" fmla="*/ 2147483647 w 5144"/>
                <a:gd name="T59" fmla="*/ 2147483647 h 694"/>
                <a:gd name="T60" fmla="*/ 2147483647 w 5144"/>
                <a:gd name="T61" fmla="*/ 2147483647 h 694"/>
                <a:gd name="T62" fmla="*/ 0 w 5144"/>
                <a:gd name="T63" fmla="*/ 0 h 694"/>
                <a:gd name="T64" fmla="*/ 5144 w 5144"/>
                <a:gd name="T65" fmla="*/ 694 h 6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T62" t="T63" r="T64" b="T65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9360" cap="sq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buClr>
                  <a:srgbClr val="000000"/>
                </a:buClr>
                <a:buSzPct val="100000"/>
                <a:buFont typeface="Times New Roman" pitchFamily="16" charset="0"/>
                <a:buNone/>
                <a:defRPr/>
              </a:pPr>
              <a:endParaRPr lang="ru-RU"/>
            </a:p>
          </p:txBody>
        </p:sp>
        <p:sp>
          <p:nvSpPr>
            <p:cNvPr id="8205" name="AutoShape 13"/>
            <p:cNvSpPr>
              <a:spLocks noChangeArrowheads="1"/>
            </p:cNvSpPr>
            <p:nvPr/>
          </p:nvSpPr>
          <p:spPr bwMode="auto">
            <a:xfrm>
              <a:off x="2654" y="4510"/>
              <a:ext cx="1562" cy="545"/>
            </a:xfrm>
            <a:custGeom>
              <a:avLst/>
              <a:gdLst>
                <a:gd name="G0" fmla="*/ 1 0 51712"/>
                <a:gd name="G1" fmla="+- 1 0 0"/>
                <a:gd name="G2" fmla="+- 1 0 0"/>
                <a:gd name="G3" fmla="+- 1 0 0"/>
                <a:gd name="G4" fmla="+- 1 0 0"/>
                <a:gd name="G5" fmla="+- 1 0 0"/>
                <a:gd name="G6" fmla="+- 1 0 0"/>
                <a:gd name="G7" fmla="+- 1 0 0"/>
                <a:gd name="G8" fmla="+- 1 0 0"/>
                <a:gd name="G9" fmla="+- 1 0 0"/>
                <a:gd name="G10" fmla="+- 1 0 0"/>
                <a:gd name="G11" fmla="+- 1 0 0"/>
                <a:gd name="G12" fmla="+- 1 0 0"/>
                <a:gd name="G13" fmla="+- 1 0 0"/>
                <a:gd name="G14" fmla="+- 1 0 0"/>
                <a:gd name="G15" fmla="*/ 1 28513 57600"/>
                <a:gd name="G16" fmla="+- 1 0 0"/>
                <a:gd name="G17" fmla="+- 32766 0 0"/>
                <a:gd name="G18" fmla="+- 32767 0 0"/>
                <a:gd name="G19" fmla="+- 1 0 0"/>
                <a:gd name="T0" fmla="*/ 0 w 3112"/>
                <a:gd name="T1" fmla="*/ 2147483647 h 584"/>
                <a:gd name="T2" fmla="*/ 0 w 3112"/>
                <a:gd name="T3" fmla="*/ 2147483647 h 584"/>
                <a:gd name="T4" fmla="*/ 2147483647 w 3112"/>
                <a:gd name="T5" fmla="*/ 2147483647 h 584"/>
                <a:gd name="T6" fmla="*/ 2147483647 w 3112"/>
                <a:gd name="T7" fmla="*/ 2147483647 h 584"/>
                <a:gd name="T8" fmla="*/ 2147483647 w 3112"/>
                <a:gd name="T9" fmla="*/ 2147483647 h 584"/>
                <a:gd name="T10" fmla="*/ 2147483647 w 3112"/>
                <a:gd name="T11" fmla="*/ 2147483647 h 584"/>
                <a:gd name="T12" fmla="*/ 2147483647 w 3112"/>
                <a:gd name="T13" fmla="*/ 2147483647 h 584"/>
                <a:gd name="T14" fmla="*/ 2147483647 w 3112"/>
                <a:gd name="T15" fmla="*/ 2147483647 h 584"/>
                <a:gd name="T16" fmla="*/ 2147483647 w 3112"/>
                <a:gd name="T17" fmla="*/ 2147483647 h 584"/>
                <a:gd name="T18" fmla="*/ 2147483647 w 3112"/>
                <a:gd name="T19" fmla="*/ 2147483647 h 584"/>
                <a:gd name="T20" fmla="*/ 2147483647 w 3112"/>
                <a:gd name="T21" fmla="*/ 2147483647 h 584"/>
                <a:gd name="T22" fmla="*/ 2147483647 w 3112"/>
                <a:gd name="T23" fmla="*/ 2147483647 h 584"/>
                <a:gd name="T24" fmla="*/ 2147483647 w 3112"/>
                <a:gd name="T25" fmla="*/ 2147483647 h 584"/>
                <a:gd name="T26" fmla="*/ 2147483647 w 3112"/>
                <a:gd name="T27" fmla="*/ 2147483647 h 584"/>
                <a:gd name="T28" fmla="*/ 2147483647 w 3112"/>
                <a:gd name="T29" fmla="*/ 2147483647 h 584"/>
                <a:gd name="T30" fmla="*/ 2147483647 w 3112"/>
                <a:gd name="T31" fmla="*/ 2147483647 h 584"/>
                <a:gd name="T32" fmla="*/ 2147483647 w 3112"/>
                <a:gd name="T33" fmla="*/ 2147483647 h 584"/>
                <a:gd name="T34" fmla="*/ 2147483647 w 3112"/>
                <a:gd name="T35" fmla="*/ 2147483647 h 584"/>
                <a:gd name="T36" fmla="*/ 2147483647 w 3112"/>
                <a:gd name="T37" fmla="*/ 2147483647 h 584"/>
                <a:gd name="T38" fmla="*/ 2147483647 w 3112"/>
                <a:gd name="T39" fmla="*/ 0 h 584"/>
                <a:gd name="T40" fmla="*/ 0 w 3112"/>
                <a:gd name="T41" fmla="*/ 0 h 584"/>
                <a:gd name="T42" fmla="*/ 3112 w 3112"/>
                <a:gd name="T43" fmla="*/ 584 h 5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T40" t="T41" r="T42" b="T43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9360" cap="sq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buClr>
                  <a:srgbClr val="000000"/>
                </a:buClr>
                <a:buSzPct val="100000"/>
                <a:buFont typeface="Times New Roman" pitchFamily="16" charset="0"/>
                <a:buNone/>
                <a:defRPr/>
              </a:pPr>
              <a:endParaRPr lang="ru-RU"/>
            </a:p>
          </p:txBody>
        </p:sp>
      </p:grpSp>
      <p:sp>
        <p:nvSpPr>
          <p:cNvPr id="87046" name="Rectangle 15"/>
          <p:cNvSpPr>
            <a:spLocks noGrp="1" noChangeArrowheads="1"/>
          </p:cNvSpPr>
          <p:nvPr>
            <p:ph type="title"/>
          </p:nvPr>
        </p:nvSpPr>
        <p:spPr bwMode="auto">
          <a:xfrm>
            <a:off x="342900" y="450850"/>
            <a:ext cx="6169025" cy="16668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Для правки текста заголовка щёлкните мышью</a:t>
            </a:r>
          </a:p>
        </p:txBody>
      </p:sp>
      <p:sp>
        <p:nvSpPr>
          <p:cNvPr id="87047" name="Rectangle 16"/>
          <p:cNvSpPr>
            <a:spLocks noGrp="1" noChangeArrowheads="1"/>
          </p:cNvSpPr>
          <p:nvPr>
            <p:ph type="body" idx="1"/>
          </p:nvPr>
        </p:nvSpPr>
        <p:spPr bwMode="auto">
          <a:xfrm>
            <a:off x="654050" y="3567113"/>
            <a:ext cx="5553075" cy="45974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Для правки структуры щёлкните мышью</a:t>
            </a:r>
          </a:p>
          <a:p>
            <a:pPr lvl="1"/>
            <a:r>
              <a:rPr lang="en-GB" smtClean="0"/>
              <a:t>Второй уровень структуры</a:t>
            </a:r>
          </a:p>
          <a:p>
            <a:pPr lvl="2"/>
            <a:r>
              <a:rPr lang="en-GB" smtClean="0"/>
              <a:t>Третий уровень структуры</a:t>
            </a:r>
          </a:p>
          <a:p>
            <a:pPr lvl="3"/>
            <a:r>
              <a:rPr lang="en-GB" smtClean="0"/>
              <a:t>Четвёртый уровень структуры</a:t>
            </a:r>
          </a:p>
          <a:p>
            <a:pPr lvl="4"/>
            <a:r>
              <a:rPr lang="en-GB" smtClean="0"/>
              <a:t>Пятый уровень структуры</a:t>
            </a:r>
          </a:p>
          <a:p>
            <a:pPr lvl="4"/>
            <a:r>
              <a:rPr lang="en-GB" smtClean="0"/>
              <a:t>Шестой уровень структуры</a:t>
            </a:r>
          </a:p>
          <a:p>
            <a:pPr lvl="4"/>
            <a:r>
              <a:rPr lang="en-GB" smtClean="0"/>
              <a:t>Седьмой уровень структуры</a:t>
            </a:r>
          </a:p>
        </p:txBody>
      </p:sp>
      <p:sp>
        <p:nvSpPr>
          <p:cNvPr id="8209" name="Rectangle 17"/>
          <p:cNvSpPr>
            <a:spLocks noGrp="1" noChangeArrowheads="1"/>
          </p:cNvSpPr>
          <p:nvPr>
            <p:ph type="dt"/>
          </p:nvPr>
        </p:nvSpPr>
        <p:spPr bwMode="auto">
          <a:xfrm>
            <a:off x="3873500" y="8332788"/>
            <a:ext cx="2836863" cy="484187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>
            <a:lvl1pPr algn="r">
              <a:buClrTx/>
              <a:buSzPct val="100000"/>
              <a:buFontTx/>
              <a:buNone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000">
                <a:solidFill>
                  <a:srgbClr val="073E87"/>
                </a:solidFill>
                <a:latin typeface="+mn-lt"/>
                <a:cs typeface="Tahoma" charset="0"/>
              </a:defRPr>
            </a:lvl1pPr>
          </a:lstStyle>
          <a:p>
            <a:pPr>
              <a:defRPr/>
            </a:pPr>
            <a:fld id="{3DF5D8B3-F117-4989-B049-DDD8FF26E3C3}" type="datetime1">
              <a:rPr lang="ru-RU"/>
              <a:pPr>
                <a:defRPr/>
              </a:pPr>
              <a:t>12.09.2016</a:t>
            </a:fld>
            <a:endParaRPr lang="ru-RU"/>
          </a:p>
        </p:txBody>
      </p:sp>
      <p:sp>
        <p:nvSpPr>
          <p:cNvPr id="8210" name="Text Box 18"/>
          <p:cNvSpPr txBox="1">
            <a:spLocks noChangeArrowheads="1"/>
          </p:cNvSpPr>
          <p:nvPr/>
        </p:nvSpPr>
        <p:spPr bwMode="auto">
          <a:xfrm>
            <a:off x="146050" y="8332788"/>
            <a:ext cx="2838450" cy="487362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endParaRPr lang="ru-RU"/>
          </a:p>
        </p:txBody>
      </p:sp>
      <p:sp>
        <p:nvSpPr>
          <p:cNvPr id="8211" name="Rectangle 19"/>
          <p:cNvSpPr>
            <a:spLocks noGrp="1" noChangeArrowheads="1"/>
          </p:cNvSpPr>
          <p:nvPr>
            <p:ph type="sldNum"/>
          </p:nvPr>
        </p:nvSpPr>
        <p:spPr bwMode="auto">
          <a:xfrm>
            <a:off x="2994025" y="8332788"/>
            <a:ext cx="868363" cy="484187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>
            <a:lvl1pPr algn="ctr">
              <a:buClrTx/>
              <a:buSzPct val="100000"/>
              <a:buFontTx/>
              <a:buNone/>
              <a:tabLst>
                <a:tab pos="449263" algn="l"/>
              </a:tabLst>
              <a:defRPr sz="1000">
                <a:solidFill>
                  <a:srgbClr val="073E87"/>
                </a:solidFill>
                <a:latin typeface="+mn-lt"/>
                <a:cs typeface="Tahoma" charset="0"/>
              </a:defRPr>
            </a:lvl1pPr>
          </a:lstStyle>
          <a:p>
            <a:pPr>
              <a:defRPr/>
            </a:pPr>
            <a:fld id="{062F45C6-A89B-4618-8EA3-634CD407F35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81" r:id="rId1"/>
    <p:sldLayoutId id="2147483882" r:id="rId2"/>
    <p:sldLayoutId id="2147483883" r:id="rId3"/>
    <p:sldLayoutId id="2147483884" r:id="rId4"/>
    <p:sldLayoutId id="2147483885" r:id="rId5"/>
    <p:sldLayoutId id="2147483886" r:id="rId6"/>
    <p:sldLayoutId id="2147483887" r:id="rId7"/>
    <p:sldLayoutId id="2147483888" r:id="rId8"/>
    <p:sldLayoutId id="2147483889" r:id="rId9"/>
    <p:sldLayoutId id="2147483890" r:id="rId10"/>
    <p:sldLayoutId id="2147483891" r:id="rId11"/>
  </p:sldLayoutIdLst>
  <p:hf sldNum="0" hdr="0" ftr="0"/>
  <p:txStyles>
    <p:titleStyle>
      <a:lvl1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FFFFFF"/>
          </a:solidFill>
          <a:latin typeface="+mj-lt"/>
          <a:ea typeface="+mj-ea"/>
          <a:cs typeface="+mj-cs"/>
        </a:defRPr>
      </a:lvl1pPr>
      <a:lvl2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FFFFFF"/>
          </a:solidFill>
          <a:latin typeface="Candara" pitchFamily="32" charset="0"/>
          <a:cs typeface="Lucida Sans Unicode" charset="0"/>
        </a:defRPr>
      </a:lvl2pPr>
      <a:lvl3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FFFFFF"/>
          </a:solidFill>
          <a:latin typeface="Candara" pitchFamily="32" charset="0"/>
          <a:cs typeface="Lucida Sans Unicode" charset="0"/>
        </a:defRPr>
      </a:lvl3pPr>
      <a:lvl4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FFFFFF"/>
          </a:solidFill>
          <a:latin typeface="Candara" pitchFamily="32" charset="0"/>
          <a:cs typeface="Lucida Sans Unicode" charset="0"/>
        </a:defRPr>
      </a:lvl4pPr>
      <a:lvl5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FFFFFF"/>
          </a:solidFill>
          <a:latin typeface="Candara" pitchFamily="32" charset="0"/>
          <a:cs typeface="Lucida Sans Unicode" charset="0"/>
        </a:defRPr>
      </a:lvl5pPr>
      <a:lvl6pPr marL="25146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FFFFFF"/>
          </a:solidFill>
          <a:latin typeface="Candara" pitchFamily="32" charset="0"/>
          <a:cs typeface="Lucida Sans Unicode" charset="0"/>
        </a:defRPr>
      </a:lvl6pPr>
      <a:lvl7pPr marL="29718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FFFFFF"/>
          </a:solidFill>
          <a:latin typeface="Candara" pitchFamily="32" charset="0"/>
          <a:cs typeface="Lucida Sans Unicode" charset="0"/>
        </a:defRPr>
      </a:lvl7pPr>
      <a:lvl8pPr marL="34290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FFFFFF"/>
          </a:solidFill>
          <a:latin typeface="Candara" pitchFamily="32" charset="0"/>
          <a:cs typeface="Lucida Sans Unicode" charset="0"/>
        </a:defRPr>
      </a:lvl8pPr>
      <a:lvl9pPr marL="38862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FFFFFF"/>
          </a:solidFill>
          <a:latin typeface="Candara" pitchFamily="32" charset="0"/>
          <a:cs typeface="Lucida Sans Unicode" charset="0"/>
        </a:defRPr>
      </a:lvl9pPr>
    </p:titleStyle>
    <p:bodyStyle>
      <a:lvl1pPr marL="342900" indent="-342900" algn="l" defTabSz="449263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buChar char="•"/>
        <a:defRPr sz="2400">
          <a:solidFill>
            <a:srgbClr val="073E87"/>
          </a:solidFill>
          <a:latin typeface="+mn-lt"/>
          <a:ea typeface="+mn-ea"/>
          <a:cs typeface="+mn-cs"/>
        </a:defRPr>
      </a:lvl1pPr>
      <a:lvl2pPr marL="742950" indent="-285750" algn="l" defTabSz="449263" rtl="0" eaLnBrk="0" fontAlgn="base" hangingPunct="0">
        <a:spcBef>
          <a:spcPts val="55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buChar char="–"/>
        <a:defRPr sz="2200">
          <a:solidFill>
            <a:srgbClr val="073E87"/>
          </a:solidFill>
          <a:latin typeface="+mn-lt"/>
          <a:cs typeface="+mn-cs"/>
        </a:defRPr>
      </a:lvl2pPr>
      <a:lvl3pPr marL="11430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buChar char="•"/>
        <a:defRPr sz="2000">
          <a:solidFill>
            <a:srgbClr val="073E87"/>
          </a:solidFill>
          <a:latin typeface="+mn-lt"/>
          <a:cs typeface="+mn-cs"/>
        </a:defRPr>
      </a:lvl3pPr>
      <a:lvl4pPr marL="16002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buChar char="–"/>
        <a:defRPr sz="2000">
          <a:solidFill>
            <a:srgbClr val="073E87"/>
          </a:solidFill>
          <a:latin typeface="+mn-lt"/>
          <a:cs typeface="+mn-cs"/>
        </a:defRPr>
      </a:lvl4pPr>
      <a:lvl5pPr marL="2057400" indent="-228600" algn="l" defTabSz="449263" rtl="0" eaLnBrk="0" fontAlgn="base" hangingPunct="0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buChar char="»"/>
        <a:defRPr sz="1600">
          <a:solidFill>
            <a:srgbClr val="073E87"/>
          </a:solidFill>
          <a:latin typeface="+mn-lt"/>
          <a:cs typeface="+mn-cs"/>
        </a:defRPr>
      </a:lvl5pPr>
      <a:lvl6pPr marL="2514600" indent="-228600" algn="l" defTabSz="449263" rtl="0" eaLnBrk="0" fontAlgn="base" hangingPunct="0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73E87"/>
          </a:solidFill>
          <a:latin typeface="+mn-lt"/>
          <a:cs typeface="+mn-cs"/>
        </a:defRPr>
      </a:lvl6pPr>
      <a:lvl7pPr marL="2971800" indent="-228600" algn="l" defTabSz="449263" rtl="0" eaLnBrk="0" fontAlgn="base" hangingPunct="0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73E87"/>
          </a:solidFill>
          <a:latin typeface="+mn-lt"/>
          <a:cs typeface="+mn-cs"/>
        </a:defRPr>
      </a:lvl7pPr>
      <a:lvl8pPr marL="3429000" indent="-228600" algn="l" defTabSz="449263" rtl="0" eaLnBrk="0" fontAlgn="base" hangingPunct="0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73E87"/>
          </a:solidFill>
          <a:latin typeface="+mn-lt"/>
          <a:cs typeface="+mn-cs"/>
        </a:defRPr>
      </a:lvl8pPr>
      <a:lvl9pPr marL="3886200" indent="-228600" algn="l" defTabSz="449263" rtl="0" eaLnBrk="0" fontAlgn="base" hangingPunct="0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73E87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AutoShape 1"/>
          <p:cNvSpPr>
            <a:spLocks noChangeArrowheads="1"/>
          </p:cNvSpPr>
          <p:nvPr/>
        </p:nvSpPr>
        <p:spPr bwMode="auto">
          <a:xfrm>
            <a:off x="171450" y="304800"/>
            <a:ext cx="6523038" cy="3290888"/>
          </a:xfrm>
          <a:prstGeom prst="roundRect">
            <a:avLst>
              <a:gd name="adj" fmla="val 3361"/>
            </a:avLst>
          </a:prstGeom>
          <a:gradFill rotWithShape="0">
            <a:gsLst>
              <a:gs pos="0">
                <a:srgbClr val="0293E0"/>
              </a:gs>
              <a:gs pos="100000">
                <a:srgbClr val="83D3FE"/>
              </a:gs>
            </a:gsLst>
            <a:lin ang="5400000" scaled="1"/>
          </a:gradFill>
          <a:ln w="9525" cap="flat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endParaRPr lang="ru-RU"/>
          </a:p>
        </p:txBody>
      </p:sp>
      <p:grpSp>
        <p:nvGrpSpPr>
          <p:cNvPr id="99331" name="Group 2"/>
          <p:cNvGrpSpPr>
            <a:grpSpLocks/>
          </p:cNvGrpSpPr>
          <p:nvPr/>
        </p:nvGrpSpPr>
        <p:grpSpPr bwMode="auto">
          <a:xfrm>
            <a:off x="158750" y="2239963"/>
            <a:ext cx="6538913" cy="1770062"/>
            <a:chOff x="100" y="1411"/>
            <a:chExt cx="4119" cy="1115"/>
          </a:xfrm>
        </p:grpSpPr>
        <p:sp>
          <p:nvSpPr>
            <p:cNvPr id="9219" name="AutoShape 3"/>
            <p:cNvSpPr>
              <a:spLocks noChangeArrowheads="1"/>
            </p:cNvSpPr>
            <p:nvPr/>
          </p:nvSpPr>
          <p:spPr bwMode="auto">
            <a:xfrm>
              <a:off x="2857" y="1532"/>
              <a:ext cx="1357" cy="598"/>
            </a:xfrm>
            <a:custGeom>
              <a:avLst/>
              <a:gdLst>
                <a:gd name="G0" fmla="+- 1 0 0"/>
                <a:gd name="G1" fmla="+- 1 0 0"/>
                <a:gd name="G2" fmla="+- 1 0 0"/>
                <a:gd name="G3" fmla="+- 1 0 0"/>
                <a:gd name="G4" fmla="+- 1 0 0"/>
                <a:gd name="G5" fmla="+- 1 0 0"/>
                <a:gd name="G6" fmla="+- 1 0 0"/>
                <a:gd name="G7" fmla="+- 1 0 0"/>
                <a:gd name="G8" fmla="+- 1 0 0"/>
                <a:gd name="G9" fmla="+- 572 0 0"/>
                <a:gd name="G10" fmla="sin 55292 G9"/>
                <a:gd name="G11" fmla="+- 572 0 0"/>
                <a:gd name="G12" fmla="cos 54990 G11"/>
                <a:gd name="G13" fmla="+- G10 0 G12"/>
                <a:gd name="G14" fmla="*/ G13 65535 1"/>
                <a:gd name="G15" fmla="+- G14 10800 0"/>
                <a:gd name="G16" fmla="+- 1 0 0"/>
                <a:gd name="G17" fmla="+- 1 0 0"/>
                <a:gd name="G18" fmla="+- 1 0 0"/>
                <a:gd name="G19" fmla="+- 636 0 0"/>
                <a:gd name="G20" fmla="+- 1 0 0"/>
                <a:gd name="G21" fmla="+- 1 0 0"/>
                <a:gd name="G22" fmla="+- 1 0 0"/>
                <a:gd name="G23" fmla="+- 1 0 0"/>
                <a:gd name="G24" fmla="+- 1 0 0"/>
                <a:gd name="G25" fmla="+- 1 0 0"/>
                <a:gd name="G26" fmla="+- 1 0 0"/>
                <a:gd name="G27" fmla="+- 1 0 0"/>
                <a:gd name="G28" fmla="+- 1 0 0"/>
                <a:gd name="G29" fmla="+- 1 0 0"/>
                <a:gd name="G30" fmla="+- 1 0 0"/>
                <a:gd name="G31" fmla="+- 1 0 0"/>
                <a:gd name="G32" fmla="*/ 1 16385 2"/>
                <a:gd name="G33" fmla="+- 1 0 0"/>
                <a:gd name="G34" fmla="+- 1 0 0"/>
                <a:gd name="G35" fmla="+- 1 0 0"/>
                <a:gd name="G36" fmla="+- 1 0 0"/>
                <a:gd name="G37" fmla="+- 1 0 0"/>
                <a:gd name="G38" fmla="+- 1 0 0"/>
                <a:gd name="G39" fmla="+- 1 0 0"/>
                <a:gd name="G40" fmla="+- 1 0 0"/>
                <a:gd name="G41" fmla="+- 1 0 0"/>
                <a:gd name="G42" fmla="+- 1 0 0"/>
                <a:gd name="G43" fmla="+- 1 0 0"/>
                <a:gd name="G44" fmla="+- 1 0 0"/>
                <a:gd name="G45" fmla="+- 1 0 0"/>
                <a:gd name="G46" fmla="*/ 1 59207 25856"/>
                <a:gd name="G47" fmla="*/ 1 6295 25856"/>
                <a:gd name="G48" fmla="*/ G47 1 180"/>
                <a:gd name="G49" fmla="*/ G46 1 G48"/>
                <a:gd name="G50" fmla="+- 32766 0 0"/>
                <a:gd name="G51" fmla="+- 32767 0 0"/>
                <a:gd name="G52" fmla="+- 1 0 0"/>
                <a:gd name="G53" fmla="+- 1 0 0"/>
                <a:gd name="G54" fmla="+- 1 0 0"/>
                <a:gd name="G55" fmla="+- 1 0 0"/>
                <a:gd name="G56" fmla="+- 1 0 0"/>
                <a:gd name="G57" fmla="+- 1 0 0"/>
                <a:gd name="G58" fmla="+- 1 0 0"/>
                <a:gd name="G59" fmla="+- 1 0 0"/>
                <a:gd name="T0" fmla="*/ 2147483647 w 2706"/>
                <a:gd name="T1" fmla="*/ 0 h 640"/>
                <a:gd name="T2" fmla="*/ 2147483647 w 2706"/>
                <a:gd name="T3" fmla="*/ 0 h 640"/>
                <a:gd name="T4" fmla="*/ 2147483647 w 2706"/>
                <a:gd name="T5" fmla="*/ 2147483647 h 640"/>
                <a:gd name="T6" fmla="*/ 2147483647 w 2706"/>
                <a:gd name="T7" fmla="*/ 2147483647 h 640"/>
                <a:gd name="T8" fmla="*/ 2147483647 w 2706"/>
                <a:gd name="T9" fmla="*/ 2147483647 h 640"/>
                <a:gd name="T10" fmla="*/ 2147483647 w 2706"/>
                <a:gd name="T11" fmla="*/ 2147483647 h 640"/>
                <a:gd name="T12" fmla="*/ 2147483647 w 2706"/>
                <a:gd name="T13" fmla="*/ 2147483647 h 640"/>
                <a:gd name="T14" fmla="*/ 2147483647 w 2706"/>
                <a:gd name="T15" fmla="*/ 2147483647 h 640"/>
                <a:gd name="T16" fmla="*/ 2147483647 w 2706"/>
                <a:gd name="T17" fmla="*/ 2147483647 h 640"/>
                <a:gd name="T18" fmla="*/ 2147483647 w 2706"/>
                <a:gd name="T19" fmla="*/ 2147483647 h 640"/>
                <a:gd name="T20" fmla="*/ 2147483647 w 2706"/>
                <a:gd name="T21" fmla="*/ 2147483647 h 640"/>
                <a:gd name="T22" fmla="*/ 2147483647 w 2706"/>
                <a:gd name="T23" fmla="*/ 2147483647 h 640"/>
                <a:gd name="T24" fmla="*/ 2147483647 w 2706"/>
                <a:gd name="T25" fmla="*/ 2147483647 h 640"/>
                <a:gd name="T26" fmla="*/ 2147483647 w 2706"/>
                <a:gd name="T27" fmla="*/ 2147483647 h 640"/>
                <a:gd name="T28" fmla="*/ 2147483647 w 2706"/>
                <a:gd name="T29" fmla="*/ 2147483647 h 640"/>
                <a:gd name="T30" fmla="*/ 2147483647 w 2706"/>
                <a:gd name="T31" fmla="*/ 2147483647 h 640"/>
                <a:gd name="T32" fmla="*/ 2147483647 w 2706"/>
                <a:gd name="T33" fmla="*/ 2147483647 h 640"/>
                <a:gd name="T34" fmla="*/ 2147483647 w 2706"/>
                <a:gd name="T35" fmla="*/ 2147483647 h 640"/>
                <a:gd name="T36" fmla="*/ 0 w 2706"/>
                <a:gd name="T37" fmla="*/ 2147483647 h 640"/>
                <a:gd name="T38" fmla="*/ 0 w 2706"/>
                <a:gd name="T39" fmla="*/ 2147483647 h 640"/>
                <a:gd name="T40" fmla="*/ 2147483647 w 2706"/>
                <a:gd name="T41" fmla="*/ 2147483647 h 640"/>
                <a:gd name="T42" fmla="*/ 2147483647 w 2706"/>
                <a:gd name="T43" fmla="*/ 2147483647 h 640"/>
                <a:gd name="T44" fmla="*/ 2147483647 w 2706"/>
                <a:gd name="T45" fmla="*/ 2147483647 h 640"/>
                <a:gd name="T46" fmla="*/ 2147483647 w 2706"/>
                <a:gd name="T47" fmla="*/ 2147483647 h 640"/>
                <a:gd name="T48" fmla="*/ 2147483647 w 2706"/>
                <a:gd name="T49" fmla="*/ 2147483647 h 640"/>
                <a:gd name="T50" fmla="*/ 2147483647 w 2706"/>
                <a:gd name="T51" fmla="*/ 2147483647 h 640"/>
                <a:gd name="T52" fmla="*/ 2147483647 w 2706"/>
                <a:gd name="T53" fmla="*/ 2147483647 h 640"/>
                <a:gd name="T54" fmla="*/ 2147483647 w 2706"/>
                <a:gd name="T55" fmla="*/ 2147483647 h 640"/>
                <a:gd name="T56" fmla="*/ 2147483647 w 2706"/>
                <a:gd name="T57" fmla="*/ 2147483647 h 640"/>
                <a:gd name="T58" fmla="*/ 2147483647 w 2706"/>
                <a:gd name="T59" fmla="*/ 2147483647 h 640"/>
                <a:gd name="T60" fmla="*/ 2147483647 w 2706"/>
                <a:gd name="T61" fmla="*/ 2147483647 h 640"/>
                <a:gd name="T62" fmla="*/ 2147483647 w 2706"/>
                <a:gd name="T63" fmla="*/ 2147483647 h 640"/>
                <a:gd name="T64" fmla="*/ 2147483647 w 2706"/>
                <a:gd name="T65" fmla="*/ 2147483647 h 640"/>
                <a:gd name="T66" fmla="*/ 2147483647 w 2706"/>
                <a:gd name="T67" fmla="*/ 2147483647 h 640"/>
                <a:gd name="T68" fmla="*/ 2147483647 w 2706"/>
                <a:gd name="T69" fmla="*/ 2147483647 h 640"/>
                <a:gd name="T70" fmla="*/ 2147483647 w 2706"/>
                <a:gd name="T71" fmla="*/ 2147483647 h 640"/>
                <a:gd name="T72" fmla="*/ 2147483647 w 2706"/>
                <a:gd name="T73" fmla="*/ 2147483647 h 640"/>
                <a:gd name="T74" fmla="*/ 2147483647 w 2706"/>
                <a:gd name="T75" fmla="*/ 2147483647 h 640"/>
                <a:gd name="T76" fmla="*/ 2147483647 w 2706"/>
                <a:gd name="T77" fmla="*/ 2147483647 h 640"/>
                <a:gd name="T78" fmla="*/ 2147483647 w 2706"/>
                <a:gd name="T79" fmla="*/ 2147483647 h 640"/>
                <a:gd name="T80" fmla="*/ 2147483647 w 2706"/>
                <a:gd name="T81" fmla="*/ 2147483647 h 640"/>
                <a:gd name="T82" fmla="*/ 2147483647 w 2706"/>
                <a:gd name="T83" fmla="*/ 2147483647 h 640"/>
                <a:gd name="T84" fmla="*/ 2147483647 w 2706"/>
                <a:gd name="T85" fmla="*/ 2147483647 h 640"/>
                <a:gd name="T86" fmla="*/ 2147483647 w 2706"/>
                <a:gd name="T87" fmla="*/ 2147483647 h 640"/>
                <a:gd name="T88" fmla="*/ 2147483647 w 2706"/>
                <a:gd name="T89" fmla="*/ 2147483647 h 640"/>
                <a:gd name="T90" fmla="*/ 2147483647 w 2706"/>
                <a:gd name="T91" fmla="*/ 2147483647 h 640"/>
                <a:gd name="T92" fmla="*/ 2147483647 w 2706"/>
                <a:gd name="T93" fmla="*/ 2147483647 h 640"/>
                <a:gd name="T94" fmla="*/ 2147483647 w 2706"/>
                <a:gd name="T95" fmla="*/ 2147483647 h 640"/>
                <a:gd name="T96" fmla="*/ 2147483647 w 2706"/>
                <a:gd name="T97" fmla="*/ 2147483647 h 640"/>
                <a:gd name="T98" fmla="*/ 2147483647 w 2706"/>
                <a:gd name="T99" fmla="*/ 2147483647 h 640"/>
                <a:gd name="T100" fmla="*/ 2147483647 w 2706"/>
                <a:gd name="T101" fmla="*/ 2147483647 h 640"/>
                <a:gd name="T102" fmla="*/ 2147483647 w 2706"/>
                <a:gd name="T103" fmla="*/ 2147483647 h 640"/>
                <a:gd name="T104" fmla="*/ 2147483647 w 2706"/>
                <a:gd name="T105" fmla="*/ 2147483647 h 640"/>
                <a:gd name="T106" fmla="*/ 2147483647 w 2706"/>
                <a:gd name="T107" fmla="*/ 0 h 640"/>
                <a:gd name="T108" fmla="*/ 2147483647 w 2706"/>
                <a:gd name="T109" fmla="*/ 0 h 640"/>
                <a:gd name="T110" fmla="*/ 2147483647 w 2706"/>
                <a:gd name="T111" fmla="*/ 0 h 640"/>
                <a:gd name="T112" fmla="*/ 2147483647 w 2706"/>
                <a:gd name="T113" fmla="*/ 0 h 640"/>
                <a:gd name="T114" fmla="*/ 0 w 2706"/>
                <a:gd name="T115" fmla="*/ 0 h 640"/>
                <a:gd name="T116" fmla="*/ 2706 w 2706"/>
                <a:gd name="T117" fmla="*/ 640 h 6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T114" t="T115" r="T116" b="T117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rgbClr val="C6E7FC">
                <a:alpha val="28999"/>
              </a:srgbClr>
            </a:solidFill>
            <a:ln w="9525" cap="flat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buClr>
                  <a:srgbClr val="000000"/>
                </a:buClr>
                <a:buSzPct val="100000"/>
                <a:buFont typeface="Times New Roman" pitchFamily="16" charset="0"/>
                <a:buNone/>
                <a:defRPr/>
              </a:pPr>
              <a:endParaRPr lang="ru-RU"/>
            </a:p>
          </p:txBody>
        </p:sp>
        <p:sp>
          <p:nvSpPr>
            <p:cNvPr id="9220" name="AutoShape 4"/>
            <p:cNvSpPr>
              <a:spLocks noChangeArrowheads="1"/>
            </p:cNvSpPr>
            <p:nvPr/>
          </p:nvSpPr>
          <p:spPr bwMode="auto">
            <a:xfrm>
              <a:off x="1238" y="1426"/>
              <a:ext cx="2617" cy="711"/>
            </a:xfrm>
            <a:custGeom>
              <a:avLst/>
              <a:gdLst>
                <a:gd name="G0" fmla="+- 1 0 0"/>
                <a:gd name="G1" fmla="+- 1 0 0"/>
                <a:gd name="G2" fmla="+- 610 0 0"/>
                <a:gd name="G3" fmla="sin 55388 G2"/>
                <a:gd name="G4" fmla="+- 610 0 0"/>
                <a:gd name="G5" fmla="cos 59214 G4"/>
                <a:gd name="G6" fmla="+- G3 0 G5"/>
                <a:gd name="G7" fmla="*/ G6 65535 1"/>
                <a:gd name="G8" fmla="+- G7 10800 0"/>
                <a:gd name="G9" fmla="+- 1 0 0"/>
                <a:gd name="G10" fmla="+- 1 0 0"/>
                <a:gd name="G11" fmla="+- 266 0 0"/>
                <a:gd name="G12" fmla="sin 55032 G11"/>
                <a:gd name="G13" fmla="+- 266 0 0"/>
                <a:gd name="G14" fmla="cos 57548 G13"/>
                <a:gd name="G15" fmla="+- G12 0 G14"/>
                <a:gd name="G16" fmla="*/ G15 65535 1"/>
                <a:gd name="G17" fmla="+- G16 10800 0"/>
                <a:gd name="G18" fmla="+- 1 0 0"/>
                <a:gd name="G19" fmla="+- 1 0 0"/>
                <a:gd name="G20" fmla="+- 1 0 0"/>
                <a:gd name="G21" fmla="+- 1 0 0"/>
                <a:gd name="G22" fmla="+- 1 0 0"/>
                <a:gd name="G23" fmla="+- 1 0 0"/>
                <a:gd name="G24" fmla="+- 1 0 0"/>
                <a:gd name="G25" fmla="+- 1 0 0"/>
                <a:gd name="G26" fmla="+- 1 0 0"/>
                <a:gd name="G27" fmla="+- 1 0 0"/>
                <a:gd name="G28" fmla="+- 1 0 0"/>
                <a:gd name="G29" fmla="+- 1 0 0"/>
                <a:gd name="G30" fmla="+- 1 0 0"/>
                <a:gd name="G31" fmla="+- 1 0 0"/>
                <a:gd name="G32" fmla="+- 1 0 0"/>
                <a:gd name="G33" fmla="+- 1 0 0"/>
                <a:gd name="G34" fmla="+- 1 0 0"/>
                <a:gd name="G35" fmla="+- 1 0 0"/>
                <a:gd name="G36" fmla="+- 1 0 0"/>
                <a:gd name="G37" fmla="+- 1 0 0"/>
                <a:gd name="G38" fmla="+- 1 0 0"/>
                <a:gd name="G39" fmla="+- 1 0 0"/>
                <a:gd name="G40" fmla="+- 1 0 0"/>
                <a:gd name="G41" fmla="+- 1 0 0"/>
                <a:gd name="G42" fmla="+- 1 0 0"/>
                <a:gd name="G43" fmla="+- 1 0 0"/>
                <a:gd name="G44" fmla="+- 1 0 0"/>
                <a:gd name="G45" fmla="+- 1 0 0"/>
                <a:gd name="G46" fmla="+- 1 0 0"/>
                <a:gd name="G47" fmla="*/ 1 16385 2"/>
                <a:gd name="G48" fmla="+- 1 0 0"/>
                <a:gd name="G49" fmla="+- 1 0 0"/>
                <a:gd name="G50" fmla="+- 1 0 0"/>
                <a:gd name="G51" fmla="+- 1 0 0"/>
                <a:gd name="G52" fmla="+- 1 0 0"/>
                <a:gd name="G53" fmla="+- 1 0 0"/>
                <a:gd name="G54" fmla="+- 1 0 0"/>
                <a:gd name="G55" fmla="+- 1 0 0"/>
                <a:gd name="G56" fmla="+- 1 0 0"/>
                <a:gd name="G57" fmla="+- 1 0 0"/>
                <a:gd name="G58" fmla="+- 1 0 0"/>
                <a:gd name="G59" fmla="+- 1 0 0"/>
                <a:gd name="G60" fmla="+- 1 0 0"/>
                <a:gd name="G61" fmla="+- 1 0 0"/>
                <a:gd name="G62" fmla="+- 1 0 0"/>
                <a:gd name="G63" fmla="+- 1 0 0"/>
                <a:gd name="G64" fmla="*/ 1 51565 51712"/>
                <a:gd name="G65" fmla="+- 1 0 0"/>
                <a:gd name="G66" fmla="+- 1 0 0"/>
                <a:gd name="G67" fmla="+- 1 0 0"/>
                <a:gd name="G68" fmla="+- 1 0 0"/>
                <a:gd name="G69" fmla="+- 1 0 0"/>
                <a:gd name="G70" fmla="+- 1 0 0"/>
                <a:gd name="G71" fmla="+- 1 0 0"/>
                <a:gd name="G72" fmla="+- 1 0 0"/>
                <a:gd name="G73" fmla="+- 1 0 0"/>
                <a:gd name="G74" fmla="+- 1 0 0"/>
                <a:gd name="G75" fmla="+- 1 0 0"/>
                <a:gd name="G76" fmla="+- 1 0 0"/>
                <a:gd name="G77" fmla="+- 1 0 0"/>
                <a:gd name="G78" fmla="+- 1 0 0"/>
                <a:gd name="G79" fmla="+- 1 0 0"/>
                <a:gd name="G80" fmla="+- 1 0 0"/>
                <a:gd name="T0" fmla="*/ 2147483647 w 5216"/>
                <a:gd name="T1" fmla="*/ 2147483647 h 762"/>
                <a:gd name="T2" fmla="*/ 2147483647 w 5216"/>
                <a:gd name="T3" fmla="*/ 2147483647 h 762"/>
                <a:gd name="T4" fmla="*/ 2147483647 w 5216"/>
                <a:gd name="T5" fmla="*/ 2147483647 h 762"/>
                <a:gd name="T6" fmla="*/ 2147483647 w 5216"/>
                <a:gd name="T7" fmla="*/ 2147483647 h 762"/>
                <a:gd name="T8" fmla="*/ 2147483647 w 5216"/>
                <a:gd name="T9" fmla="*/ 2147483647 h 762"/>
                <a:gd name="T10" fmla="*/ 2147483647 w 5216"/>
                <a:gd name="T11" fmla="*/ 2147483647 h 762"/>
                <a:gd name="T12" fmla="*/ 2147483647 w 5216"/>
                <a:gd name="T13" fmla="*/ 2147483647 h 762"/>
                <a:gd name="T14" fmla="*/ 2147483647 w 5216"/>
                <a:gd name="T15" fmla="*/ 2147483647 h 762"/>
                <a:gd name="T16" fmla="*/ 2147483647 w 5216"/>
                <a:gd name="T17" fmla="*/ 2147483647 h 762"/>
                <a:gd name="T18" fmla="*/ 2147483647 w 5216"/>
                <a:gd name="T19" fmla="*/ 2147483647 h 762"/>
                <a:gd name="T20" fmla="*/ 2147483647 w 5216"/>
                <a:gd name="T21" fmla="*/ 2147483647 h 762"/>
                <a:gd name="T22" fmla="*/ 2147483647 w 5216"/>
                <a:gd name="T23" fmla="*/ 2147483647 h 762"/>
                <a:gd name="T24" fmla="*/ 2147483647 w 5216"/>
                <a:gd name="T25" fmla="*/ 2147483647 h 762"/>
                <a:gd name="T26" fmla="*/ 2147483647 w 5216"/>
                <a:gd name="T27" fmla="*/ 0 h 762"/>
                <a:gd name="T28" fmla="*/ 2147483647 w 5216"/>
                <a:gd name="T29" fmla="*/ 2147483647 h 762"/>
                <a:gd name="T30" fmla="*/ 2147483647 w 5216"/>
                <a:gd name="T31" fmla="*/ 2147483647 h 762"/>
                <a:gd name="T32" fmla="*/ 0 w 5216"/>
                <a:gd name="T33" fmla="*/ 2147483647 h 762"/>
                <a:gd name="T34" fmla="*/ 2147483647 w 5216"/>
                <a:gd name="T35" fmla="*/ 2147483647 h 762"/>
                <a:gd name="T36" fmla="*/ 2147483647 w 5216"/>
                <a:gd name="T37" fmla="*/ 2147483647 h 762"/>
                <a:gd name="T38" fmla="*/ 2147483647 w 5216"/>
                <a:gd name="T39" fmla="*/ 2147483647 h 762"/>
                <a:gd name="T40" fmla="*/ 2147483647 w 5216"/>
                <a:gd name="T41" fmla="*/ 2147483647 h 762"/>
                <a:gd name="T42" fmla="*/ 2147483647 w 5216"/>
                <a:gd name="T43" fmla="*/ 2147483647 h 762"/>
                <a:gd name="T44" fmla="*/ 2147483647 w 5216"/>
                <a:gd name="T45" fmla="*/ 2147483647 h 762"/>
                <a:gd name="T46" fmla="*/ 2147483647 w 5216"/>
                <a:gd name="T47" fmla="*/ 2147483647 h 762"/>
                <a:gd name="T48" fmla="*/ 2147483647 w 5216"/>
                <a:gd name="T49" fmla="*/ 2147483647 h 762"/>
                <a:gd name="T50" fmla="*/ 2147483647 w 5216"/>
                <a:gd name="T51" fmla="*/ 2147483647 h 762"/>
                <a:gd name="T52" fmla="*/ 2147483647 w 5216"/>
                <a:gd name="T53" fmla="*/ 2147483647 h 762"/>
                <a:gd name="T54" fmla="*/ 2147483647 w 5216"/>
                <a:gd name="T55" fmla="*/ 2147483647 h 762"/>
                <a:gd name="T56" fmla="*/ 2147483647 w 5216"/>
                <a:gd name="T57" fmla="*/ 2147483647 h 762"/>
                <a:gd name="T58" fmla="*/ 2147483647 w 5216"/>
                <a:gd name="T59" fmla="*/ 2147483647 h 762"/>
                <a:gd name="T60" fmla="*/ 2147483647 w 5216"/>
                <a:gd name="T61" fmla="*/ 2147483647 h 762"/>
                <a:gd name="T62" fmla="*/ 2147483647 w 5216"/>
                <a:gd name="T63" fmla="*/ 2147483647 h 762"/>
                <a:gd name="T64" fmla="*/ 2147483647 w 5216"/>
                <a:gd name="T65" fmla="*/ 2147483647 h 762"/>
                <a:gd name="T66" fmla="*/ 2147483647 w 5216"/>
                <a:gd name="T67" fmla="*/ 2147483647 h 762"/>
                <a:gd name="T68" fmla="*/ 2147483647 w 5216"/>
                <a:gd name="T69" fmla="*/ 2147483647 h 762"/>
                <a:gd name="T70" fmla="*/ 2147483647 w 5216"/>
                <a:gd name="T71" fmla="*/ 2147483647 h 762"/>
                <a:gd name="T72" fmla="*/ 0 w 5216"/>
                <a:gd name="T73" fmla="*/ 0 h 762"/>
                <a:gd name="T74" fmla="*/ 5216 w 5216"/>
                <a:gd name="T75" fmla="*/ 762 h 7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T72" t="T73" r="T74" b="T75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rgbClr val="C6E7FC">
                <a:alpha val="39999"/>
              </a:srgbClr>
            </a:solidFill>
            <a:ln w="9525" cap="flat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buClr>
                  <a:srgbClr val="000000"/>
                </a:buClr>
                <a:buSzPct val="100000"/>
                <a:buFont typeface="Times New Roman" pitchFamily="16" charset="0"/>
                <a:buNone/>
                <a:defRPr/>
              </a:pPr>
              <a:endParaRPr lang="ru-RU"/>
            </a:p>
          </p:txBody>
        </p:sp>
        <p:sp>
          <p:nvSpPr>
            <p:cNvPr id="9221" name="AutoShape 5"/>
            <p:cNvSpPr>
              <a:spLocks noChangeArrowheads="1"/>
            </p:cNvSpPr>
            <p:nvPr/>
          </p:nvSpPr>
          <p:spPr bwMode="auto">
            <a:xfrm>
              <a:off x="1337" y="1435"/>
              <a:ext cx="2581" cy="648"/>
            </a:xfrm>
            <a:custGeom>
              <a:avLst/>
              <a:gdLst>
                <a:gd name="G0" fmla="*/ 1 0 51712"/>
                <a:gd name="G1" fmla="+- 1 0 0"/>
                <a:gd name="G2" fmla="+- 1 0 0"/>
                <a:gd name="G3" fmla="+- 1 0 0"/>
                <a:gd name="G4" fmla="+- 1 0 0"/>
                <a:gd name="G5" fmla="+- 1 0 0"/>
                <a:gd name="G6" fmla="+- 1 0 0"/>
                <a:gd name="G7" fmla="+- 1 0 0"/>
                <a:gd name="G8" fmla="*/ 1 38563 22848"/>
                <a:gd name="G9" fmla="*/ 1 6295 25856"/>
                <a:gd name="G10" fmla="*/ G9 1 180"/>
                <a:gd name="G11" fmla="*/ G8 1 G10"/>
                <a:gd name="G12" fmla="*/ 1 10035 49664"/>
                <a:gd name="G13" fmla="+- 1 0 0"/>
                <a:gd name="G14" fmla="+- 1 0 0"/>
                <a:gd name="G15" fmla="+- 1 0 0"/>
                <a:gd name="G16" fmla="+- 1 0 0"/>
                <a:gd name="G17" fmla="+- 1 0 0"/>
                <a:gd name="G18" fmla="+- 1 0 0"/>
                <a:gd name="G19" fmla="*/ 1 16385 2"/>
                <a:gd name="G20" fmla="+- 1 0 0"/>
                <a:gd name="G21" fmla="+- 1 0 0"/>
                <a:gd name="G22" fmla="+- 1 0 0"/>
                <a:gd name="G23" fmla="+- 1 0 0"/>
                <a:gd name="G24" fmla="+- 1 0 0"/>
                <a:gd name="G25" fmla="+- 1 0 0"/>
                <a:gd name="G26" fmla="+- 1 0 0"/>
                <a:gd name="G27" fmla="+- 1 0 0"/>
                <a:gd name="G28" fmla="+- 32768 0 0"/>
                <a:gd name="G29" fmla="+- 32768 0 0"/>
                <a:gd name="G30" fmla="+- 1 0 0"/>
                <a:gd name="G31" fmla="+- 1 0 0"/>
                <a:gd name="G32" fmla="+- 1 0 0"/>
                <a:gd name="G33" fmla="+- 1 0 0"/>
                <a:gd name="T0" fmla="*/ 0 w 5144"/>
                <a:gd name="T1" fmla="*/ 2147483647 h 694"/>
                <a:gd name="T2" fmla="*/ 0 w 5144"/>
                <a:gd name="T3" fmla="*/ 2147483647 h 694"/>
                <a:gd name="T4" fmla="*/ 2147483647 w 5144"/>
                <a:gd name="T5" fmla="*/ 2147483647 h 694"/>
                <a:gd name="T6" fmla="*/ 2147483647 w 5144"/>
                <a:gd name="T7" fmla="*/ 2147483647 h 694"/>
                <a:gd name="T8" fmla="*/ 2147483647 w 5144"/>
                <a:gd name="T9" fmla="*/ 2147483647 h 694"/>
                <a:gd name="T10" fmla="*/ 2147483647 w 5144"/>
                <a:gd name="T11" fmla="*/ 2147483647 h 694"/>
                <a:gd name="T12" fmla="*/ 2147483647 w 5144"/>
                <a:gd name="T13" fmla="*/ 2147483647 h 694"/>
                <a:gd name="T14" fmla="*/ 2147483647 w 5144"/>
                <a:gd name="T15" fmla="*/ 2147483647 h 694"/>
                <a:gd name="T16" fmla="*/ 2147483647 w 5144"/>
                <a:gd name="T17" fmla="*/ 2147483647 h 694"/>
                <a:gd name="T18" fmla="*/ 2147483647 w 5144"/>
                <a:gd name="T19" fmla="*/ 2147483647 h 694"/>
                <a:gd name="T20" fmla="*/ 2147483647 w 5144"/>
                <a:gd name="T21" fmla="*/ 2147483647 h 694"/>
                <a:gd name="T22" fmla="*/ 2147483647 w 5144"/>
                <a:gd name="T23" fmla="*/ 2147483647 h 694"/>
                <a:gd name="T24" fmla="*/ 2147483647 w 5144"/>
                <a:gd name="T25" fmla="*/ 0 h 694"/>
                <a:gd name="T26" fmla="*/ 2147483647 w 5144"/>
                <a:gd name="T27" fmla="*/ 2147483647 h 694"/>
                <a:gd name="T28" fmla="*/ 2147483647 w 5144"/>
                <a:gd name="T29" fmla="*/ 2147483647 h 694"/>
                <a:gd name="T30" fmla="*/ 2147483647 w 5144"/>
                <a:gd name="T31" fmla="*/ 2147483647 h 694"/>
                <a:gd name="T32" fmla="*/ 2147483647 w 5144"/>
                <a:gd name="T33" fmla="*/ 2147483647 h 694"/>
                <a:gd name="T34" fmla="*/ 2147483647 w 5144"/>
                <a:gd name="T35" fmla="*/ 2147483647 h 694"/>
                <a:gd name="T36" fmla="*/ 2147483647 w 5144"/>
                <a:gd name="T37" fmla="*/ 2147483647 h 694"/>
                <a:gd name="T38" fmla="*/ 2147483647 w 5144"/>
                <a:gd name="T39" fmla="*/ 2147483647 h 694"/>
                <a:gd name="T40" fmla="*/ 2147483647 w 5144"/>
                <a:gd name="T41" fmla="*/ 2147483647 h 694"/>
                <a:gd name="T42" fmla="*/ 2147483647 w 5144"/>
                <a:gd name="T43" fmla="*/ 2147483647 h 694"/>
                <a:gd name="T44" fmla="*/ 2147483647 w 5144"/>
                <a:gd name="T45" fmla="*/ 2147483647 h 694"/>
                <a:gd name="T46" fmla="*/ 2147483647 w 5144"/>
                <a:gd name="T47" fmla="*/ 2147483647 h 694"/>
                <a:gd name="T48" fmla="*/ 2147483647 w 5144"/>
                <a:gd name="T49" fmla="*/ 2147483647 h 694"/>
                <a:gd name="T50" fmla="*/ 2147483647 w 5144"/>
                <a:gd name="T51" fmla="*/ 2147483647 h 694"/>
                <a:gd name="T52" fmla="*/ 2147483647 w 5144"/>
                <a:gd name="T53" fmla="*/ 2147483647 h 694"/>
                <a:gd name="T54" fmla="*/ 2147483647 w 5144"/>
                <a:gd name="T55" fmla="*/ 2147483647 h 694"/>
                <a:gd name="T56" fmla="*/ 2147483647 w 5144"/>
                <a:gd name="T57" fmla="*/ 2147483647 h 694"/>
                <a:gd name="T58" fmla="*/ 2147483647 w 5144"/>
                <a:gd name="T59" fmla="*/ 2147483647 h 694"/>
                <a:gd name="T60" fmla="*/ 2147483647 w 5144"/>
                <a:gd name="T61" fmla="*/ 2147483647 h 694"/>
                <a:gd name="T62" fmla="*/ 0 w 5144"/>
                <a:gd name="T63" fmla="*/ 0 h 694"/>
                <a:gd name="T64" fmla="*/ 5144 w 5144"/>
                <a:gd name="T65" fmla="*/ 694 h 6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T62" t="T63" r="T64" b="T65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9360" cap="sq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buClr>
                  <a:srgbClr val="000000"/>
                </a:buClr>
                <a:buSzPct val="100000"/>
                <a:buFont typeface="Times New Roman" pitchFamily="16" charset="0"/>
                <a:buNone/>
                <a:defRPr/>
              </a:pPr>
              <a:endParaRPr lang="ru-RU"/>
            </a:p>
          </p:txBody>
        </p:sp>
        <p:sp>
          <p:nvSpPr>
            <p:cNvPr id="9222" name="AutoShape 6"/>
            <p:cNvSpPr>
              <a:spLocks noChangeArrowheads="1"/>
            </p:cNvSpPr>
            <p:nvPr/>
          </p:nvSpPr>
          <p:spPr bwMode="auto">
            <a:xfrm>
              <a:off x="2650" y="1424"/>
              <a:ext cx="1561" cy="545"/>
            </a:xfrm>
            <a:custGeom>
              <a:avLst/>
              <a:gdLst>
                <a:gd name="G0" fmla="*/ 1 0 51712"/>
                <a:gd name="G1" fmla="+- 1 0 0"/>
                <a:gd name="G2" fmla="+- 1 0 0"/>
                <a:gd name="G3" fmla="+- 1 0 0"/>
                <a:gd name="G4" fmla="+- 1 0 0"/>
                <a:gd name="G5" fmla="+- 1 0 0"/>
                <a:gd name="G6" fmla="+- 1 0 0"/>
                <a:gd name="G7" fmla="+- 1 0 0"/>
                <a:gd name="G8" fmla="+- 1 0 0"/>
                <a:gd name="G9" fmla="+- 1 0 0"/>
                <a:gd name="G10" fmla="+- 1 0 0"/>
                <a:gd name="G11" fmla="+- 1 0 0"/>
                <a:gd name="G12" fmla="+- 1 0 0"/>
                <a:gd name="G13" fmla="+- 1 0 0"/>
                <a:gd name="G14" fmla="+- 1 0 0"/>
                <a:gd name="G15" fmla="*/ 1 28513 57600"/>
                <a:gd name="G16" fmla="+- 1 0 0"/>
                <a:gd name="G17" fmla="+- 32766 0 0"/>
                <a:gd name="G18" fmla="+- 32767 0 0"/>
                <a:gd name="G19" fmla="+- 1 0 0"/>
                <a:gd name="T0" fmla="*/ 0 w 3112"/>
                <a:gd name="T1" fmla="*/ 2147483647 h 584"/>
                <a:gd name="T2" fmla="*/ 0 w 3112"/>
                <a:gd name="T3" fmla="*/ 2147483647 h 584"/>
                <a:gd name="T4" fmla="*/ 2147483647 w 3112"/>
                <a:gd name="T5" fmla="*/ 2147483647 h 584"/>
                <a:gd name="T6" fmla="*/ 2147483647 w 3112"/>
                <a:gd name="T7" fmla="*/ 2147483647 h 584"/>
                <a:gd name="T8" fmla="*/ 2147483647 w 3112"/>
                <a:gd name="T9" fmla="*/ 2147483647 h 584"/>
                <a:gd name="T10" fmla="*/ 2147483647 w 3112"/>
                <a:gd name="T11" fmla="*/ 2147483647 h 584"/>
                <a:gd name="T12" fmla="*/ 2147483647 w 3112"/>
                <a:gd name="T13" fmla="*/ 2147483647 h 584"/>
                <a:gd name="T14" fmla="*/ 2147483647 w 3112"/>
                <a:gd name="T15" fmla="*/ 2147483647 h 584"/>
                <a:gd name="T16" fmla="*/ 2147483647 w 3112"/>
                <a:gd name="T17" fmla="*/ 2147483647 h 584"/>
                <a:gd name="T18" fmla="*/ 2147483647 w 3112"/>
                <a:gd name="T19" fmla="*/ 2147483647 h 584"/>
                <a:gd name="T20" fmla="*/ 2147483647 w 3112"/>
                <a:gd name="T21" fmla="*/ 2147483647 h 584"/>
                <a:gd name="T22" fmla="*/ 2147483647 w 3112"/>
                <a:gd name="T23" fmla="*/ 2147483647 h 584"/>
                <a:gd name="T24" fmla="*/ 2147483647 w 3112"/>
                <a:gd name="T25" fmla="*/ 2147483647 h 584"/>
                <a:gd name="T26" fmla="*/ 2147483647 w 3112"/>
                <a:gd name="T27" fmla="*/ 2147483647 h 584"/>
                <a:gd name="T28" fmla="*/ 2147483647 w 3112"/>
                <a:gd name="T29" fmla="*/ 2147483647 h 584"/>
                <a:gd name="T30" fmla="*/ 2147483647 w 3112"/>
                <a:gd name="T31" fmla="*/ 2147483647 h 584"/>
                <a:gd name="T32" fmla="*/ 2147483647 w 3112"/>
                <a:gd name="T33" fmla="*/ 2147483647 h 584"/>
                <a:gd name="T34" fmla="*/ 2147483647 w 3112"/>
                <a:gd name="T35" fmla="*/ 2147483647 h 584"/>
                <a:gd name="T36" fmla="*/ 2147483647 w 3112"/>
                <a:gd name="T37" fmla="*/ 2147483647 h 584"/>
                <a:gd name="T38" fmla="*/ 2147483647 w 3112"/>
                <a:gd name="T39" fmla="*/ 0 h 584"/>
                <a:gd name="T40" fmla="*/ 0 w 3112"/>
                <a:gd name="T41" fmla="*/ 0 h 584"/>
                <a:gd name="T42" fmla="*/ 3112 w 3112"/>
                <a:gd name="T43" fmla="*/ 584 h 5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T40" t="T41" r="T42" b="T43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9360" cap="sq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buClr>
                  <a:srgbClr val="000000"/>
                </a:buClr>
                <a:buSzPct val="100000"/>
                <a:buFont typeface="Times New Roman" pitchFamily="16" charset="0"/>
                <a:buNone/>
                <a:defRPr/>
              </a:pPr>
              <a:endParaRPr lang="ru-RU"/>
            </a:p>
          </p:txBody>
        </p:sp>
      </p:grpSp>
      <p:sp>
        <p:nvSpPr>
          <p:cNvPr id="9224" name="AutoShape 8"/>
          <p:cNvSpPr>
            <a:spLocks noChangeArrowheads="1"/>
          </p:cNvSpPr>
          <p:nvPr/>
        </p:nvSpPr>
        <p:spPr bwMode="auto">
          <a:xfrm>
            <a:off x="171450" y="304800"/>
            <a:ext cx="6523038" cy="1903413"/>
          </a:xfrm>
          <a:prstGeom prst="roundRect">
            <a:avLst>
              <a:gd name="adj" fmla="val 7134"/>
            </a:avLst>
          </a:prstGeom>
          <a:gradFill rotWithShape="0">
            <a:gsLst>
              <a:gs pos="0">
                <a:srgbClr val="0293E0"/>
              </a:gs>
              <a:gs pos="100000">
                <a:srgbClr val="83D3FE"/>
              </a:gs>
            </a:gsLst>
            <a:lin ang="5400000" scaled="1"/>
          </a:gradFill>
          <a:ln w="9525" cap="flat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endParaRPr lang="ru-RU"/>
          </a:p>
        </p:txBody>
      </p:sp>
      <p:grpSp>
        <p:nvGrpSpPr>
          <p:cNvPr id="99333" name="Group 9"/>
          <p:cNvGrpSpPr>
            <a:grpSpLocks/>
          </p:cNvGrpSpPr>
          <p:nvPr/>
        </p:nvGrpSpPr>
        <p:grpSpPr bwMode="auto">
          <a:xfrm>
            <a:off x="158750" y="952500"/>
            <a:ext cx="6538913" cy="1773238"/>
            <a:chOff x="100" y="600"/>
            <a:chExt cx="4119" cy="1117"/>
          </a:xfrm>
        </p:grpSpPr>
        <p:sp>
          <p:nvSpPr>
            <p:cNvPr id="9226" name="AutoShape 10"/>
            <p:cNvSpPr>
              <a:spLocks noChangeArrowheads="1"/>
            </p:cNvSpPr>
            <p:nvPr/>
          </p:nvSpPr>
          <p:spPr bwMode="auto">
            <a:xfrm>
              <a:off x="2861" y="723"/>
              <a:ext cx="1358" cy="598"/>
            </a:xfrm>
            <a:custGeom>
              <a:avLst/>
              <a:gdLst>
                <a:gd name="G0" fmla="+- 1 0 0"/>
                <a:gd name="G1" fmla="+- 1 0 0"/>
                <a:gd name="G2" fmla="+- 1 0 0"/>
                <a:gd name="G3" fmla="+- 1 0 0"/>
                <a:gd name="G4" fmla="+- 1 0 0"/>
                <a:gd name="G5" fmla="+- 1 0 0"/>
                <a:gd name="G6" fmla="+- 1 0 0"/>
                <a:gd name="G7" fmla="+- 1 0 0"/>
                <a:gd name="G8" fmla="+- 1 0 0"/>
                <a:gd name="G9" fmla="+- 572 0 0"/>
                <a:gd name="G10" fmla="sin 55292 G9"/>
                <a:gd name="G11" fmla="+- 572 0 0"/>
                <a:gd name="G12" fmla="cos 54990 G11"/>
                <a:gd name="G13" fmla="+- G10 0 G12"/>
                <a:gd name="G14" fmla="*/ G13 65535 1"/>
                <a:gd name="G15" fmla="+- G14 10800 0"/>
                <a:gd name="G16" fmla="+- 1 0 0"/>
                <a:gd name="G17" fmla="+- 1 0 0"/>
                <a:gd name="G18" fmla="+- 1 0 0"/>
                <a:gd name="G19" fmla="+- 636 0 0"/>
                <a:gd name="G20" fmla="+- 1 0 0"/>
                <a:gd name="G21" fmla="+- 1 0 0"/>
                <a:gd name="G22" fmla="+- 1 0 0"/>
                <a:gd name="G23" fmla="+- 1 0 0"/>
                <a:gd name="G24" fmla="+- 1 0 0"/>
                <a:gd name="G25" fmla="+- 1 0 0"/>
                <a:gd name="G26" fmla="+- 1 0 0"/>
                <a:gd name="G27" fmla="+- 1 0 0"/>
                <a:gd name="G28" fmla="+- 1 0 0"/>
                <a:gd name="G29" fmla="+- 1 0 0"/>
                <a:gd name="G30" fmla="+- 1 0 0"/>
                <a:gd name="G31" fmla="+- 1 0 0"/>
                <a:gd name="G32" fmla="*/ 1 16385 2"/>
                <a:gd name="G33" fmla="+- 1 0 0"/>
                <a:gd name="G34" fmla="+- 1 0 0"/>
                <a:gd name="G35" fmla="+- 1 0 0"/>
                <a:gd name="G36" fmla="+- 1 0 0"/>
                <a:gd name="G37" fmla="+- 1 0 0"/>
                <a:gd name="G38" fmla="+- 1 0 0"/>
                <a:gd name="G39" fmla="+- 1 0 0"/>
                <a:gd name="G40" fmla="+- 1 0 0"/>
                <a:gd name="G41" fmla="+- 1 0 0"/>
                <a:gd name="G42" fmla="+- 1 0 0"/>
                <a:gd name="G43" fmla="+- 1 0 0"/>
                <a:gd name="G44" fmla="+- 1 0 0"/>
                <a:gd name="G45" fmla="+- 1 0 0"/>
                <a:gd name="G46" fmla="*/ 1 59207 25856"/>
                <a:gd name="G47" fmla="*/ 1 6295 25856"/>
                <a:gd name="G48" fmla="*/ G47 1 180"/>
                <a:gd name="G49" fmla="*/ G46 1 G48"/>
                <a:gd name="G50" fmla="+- 32766 0 0"/>
                <a:gd name="G51" fmla="+- 32767 0 0"/>
                <a:gd name="G52" fmla="+- 1 0 0"/>
                <a:gd name="G53" fmla="+- 1 0 0"/>
                <a:gd name="G54" fmla="+- 1 0 0"/>
                <a:gd name="G55" fmla="+- 1 0 0"/>
                <a:gd name="G56" fmla="+- 1 0 0"/>
                <a:gd name="G57" fmla="+- 1 0 0"/>
                <a:gd name="G58" fmla="+- 1 0 0"/>
                <a:gd name="G59" fmla="+- 1 0 0"/>
                <a:gd name="T0" fmla="*/ 2147483647 w 2706"/>
                <a:gd name="T1" fmla="*/ 0 h 640"/>
                <a:gd name="T2" fmla="*/ 2147483647 w 2706"/>
                <a:gd name="T3" fmla="*/ 0 h 640"/>
                <a:gd name="T4" fmla="*/ 2147483647 w 2706"/>
                <a:gd name="T5" fmla="*/ 2147483647 h 640"/>
                <a:gd name="T6" fmla="*/ 2147483647 w 2706"/>
                <a:gd name="T7" fmla="*/ 2147483647 h 640"/>
                <a:gd name="T8" fmla="*/ 2147483647 w 2706"/>
                <a:gd name="T9" fmla="*/ 2147483647 h 640"/>
                <a:gd name="T10" fmla="*/ 2147483647 w 2706"/>
                <a:gd name="T11" fmla="*/ 2147483647 h 640"/>
                <a:gd name="T12" fmla="*/ 2147483647 w 2706"/>
                <a:gd name="T13" fmla="*/ 2147483647 h 640"/>
                <a:gd name="T14" fmla="*/ 2147483647 w 2706"/>
                <a:gd name="T15" fmla="*/ 2147483647 h 640"/>
                <a:gd name="T16" fmla="*/ 2147483647 w 2706"/>
                <a:gd name="T17" fmla="*/ 2147483647 h 640"/>
                <a:gd name="T18" fmla="*/ 2147483647 w 2706"/>
                <a:gd name="T19" fmla="*/ 2147483647 h 640"/>
                <a:gd name="T20" fmla="*/ 2147483647 w 2706"/>
                <a:gd name="T21" fmla="*/ 2147483647 h 640"/>
                <a:gd name="T22" fmla="*/ 2147483647 w 2706"/>
                <a:gd name="T23" fmla="*/ 2147483647 h 640"/>
                <a:gd name="T24" fmla="*/ 2147483647 w 2706"/>
                <a:gd name="T25" fmla="*/ 2147483647 h 640"/>
                <a:gd name="T26" fmla="*/ 2147483647 w 2706"/>
                <a:gd name="T27" fmla="*/ 2147483647 h 640"/>
                <a:gd name="T28" fmla="*/ 2147483647 w 2706"/>
                <a:gd name="T29" fmla="*/ 2147483647 h 640"/>
                <a:gd name="T30" fmla="*/ 2147483647 w 2706"/>
                <a:gd name="T31" fmla="*/ 2147483647 h 640"/>
                <a:gd name="T32" fmla="*/ 2147483647 w 2706"/>
                <a:gd name="T33" fmla="*/ 2147483647 h 640"/>
                <a:gd name="T34" fmla="*/ 2147483647 w 2706"/>
                <a:gd name="T35" fmla="*/ 2147483647 h 640"/>
                <a:gd name="T36" fmla="*/ 0 w 2706"/>
                <a:gd name="T37" fmla="*/ 2147483647 h 640"/>
                <a:gd name="T38" fmla="*/ 0 w 2706"/>
                <a:gd name="T39" fmla="*/ 2147483647 h 640"/>
                <a:gd name="T40" fmla="*/ 2147483647 w 2706"/>
                <a:gd name="T41" fmla="*/ 2147483647 h 640"/>
                <a:gd name="T42" fmla="*/ 2147483647 w 2706"/>
                <a:gd name="T43" fmla="*/ 2147483647 h 640"/>
                <a:gd name="T44" fmla="*/ 2147483647 w 2706"/>
                <a:gd name="T45" fmla="*/ 2147483647 h 640"/>
                <a:gd name="T46" fmla="*/ 2147483647 w 2706"/>
                <a:gd name="T47" fmla="*/ 2147483647 h 640"/>
                <a:gd name="T48" fmla="*/ 2147483647 w 2706"/>
                <a:gd name="T49" fmla="*/ 2147483647 h 640"/>
                <a:gd name="T50" fmla="*/ 2147483647 w 2706"/>
                <a:gd name="T51" fmla="*/ 2147483647 h 640"/>
                <a:gd name="T52" fmla="*/ 2147483647 w 2706"/>
                <a:gd name="T53" fmla="*/ 2147483647 h 640"/>
                <a:gd name="T54" fmla="*/ 2147483647 w 2706"/>
                <a:gd name="T55" fmla="*/ 2147483647 h 640"/>
                <a:gd name="T56" fmla="*/ 2147483647 w 2706"/>
                <a:gd name="T57" fmla="*/ 2147483647 h 640"/>
                <a:gd name="T58" fmla="*/ 2147483647 w 2706"/>
                <a:gd name="T59" fmla="*/ 2147483647 h 640"/>
                <a:gd name="T60" fmla="*/ 2147483647 w 2706"/>
                <a:gd name="T61" fmla="*/ 2147483647 h 640"/>
                <a:gd name="T62" fmla="*/ 2147483647 w 2706"/>
                <a:gd name="T63" fmla="*/ 2147483647 h 640"/>
                <a:gd name="T64" fmla="*/ 2147483647 w 2706"/>
                <a:gd name="T65" fmla="*/ 2147483647 h 640"/>
                <a:gd name="T66" fmla="*/ 2147483647 w 2706"/>
                <a:gd name="T67" fmla="*/ 2147483647 h 640"/>
                <a:gd name="T68" fmla="*/ 2147483647 w 2706"/>
                <a:gd name="T69" fmla="*/ 2147483647 h 640"/>
                <a:gd name="T70" fmla="*/ 2147483647 w 2706"/>
                <a:gd name="T71" fmla="*/ 2147483647 h 640"/>
                <a:gd name="T72" fmla="*/ 2147483647 w 2706"/>
                <a:gd name="T73" fmla="*/ 2147483647 h 640"/>
                <a:gd name="T74" fmla="*/ 2147483647 w 2706"/>
                <a:gd name="T75" fmla="*/ 2147483647 h 640"/>
                <a:gd name="T76" fmla="*/ 2147483647 w 2706"/>
                <a:gd name="T77" fmla="*/ 2147483647 h 640"/>
                <a:gd name="T78" fmla="*/ 2147483647 w 2706"/>
                <a:gd name="T79" fmla="*/ 2147483647 h 640"/>
                <a:gd name="T80" fmla="*/ 2147483647 w 2706"/>
                <a:gd name="T81" fmla="*/ 2147483647 h 640"/>
                <a:gd name="T82" fmla="*/ 2147483647 w 2706"/>
                <a:gd name="T83" fmla="*/ 2147483647 h 640"/>
                <a:gd name="T84" fmla="*/ 2147483647 w 2706"/>
                <a:gd name="T85" fmla="*/ 2147483647 h 640"/>
                <a:gd name="T86" fmla="*/ 2147483647 w 2706"/>
                <a:gd name="T87" fmla="*/ 2147483647 h 640"/>
                <a:gd name="T88" fmla="*/ 2147483647 w 2706"/>
                <a:gd name="T89" fmla="*/ 2147483647 h 640"/>
                <a:gd name="T90" fmla="*/ 2147483647 w 2706"/>
                <a:gd name="T91" fmla="*/ 2147483647 h 640"/>
                <a:gd name="T92" fmla="*/ 2147483647 w 2706"/>
                <a:gd name="T93" fmla="*/ 2147483647 h 640"/>
                <a:gd name="T94" fmla="*/ 2147483647 w 2706"/>
                <a:gd name="T95" fmla="*/ 2147483647 h 640"/>
                <a:gd name="T96" fmla="*/ 2147483647 w 2706"/>
                <a:gd name="T97" fmla="*/ 2147483647 h 640"/>
                <a:gd name="T98" fmla="*/ 2147483647 w 2706"/>
                <a:gd name="T99" fmla="*/ 2147483647 h 640"/>
                <a:gd name="T100" fmla="*/ 2147483647 w 2706"/>
                <a:gd name="T101" fmla="*/ 2147483647 h 640"/>
                <a:gd name="T102" fmla="*/ 2147483647 w 2706"/>
                <a:gd name="T103" fmla="*/ 2147483647 h 640"/>
                <a:gd name="T104" fmla="*/ 2147483647 w 2706"/>
                <a:gd name="T105" fmla="*/ 2147483647 h 640"/>
                <a:gd name="T106" fmla="*/ 2147483647 w 2706"/>
                <a:gd name="T107" fmla="*/ 0 h 640"/>
                <a:gd name="T108" fmla="*/ 2147483647 w 2706"/>
                <a:gd name="T109" fmla="*/ 0 h 640"/>
                <a:gd name="T110" fmla="*/ 2147483647 w 2706"/>
                <a:gd name="T111" fmla="*/ 0 h 640"/>
                <a:gd name="T112" fmla="*/ 2147483647 w 2706"/>
                <a:gd name="T113" fmla="*/ 0 h 640"/>
                <a:gd name="T114" fmla="*/ 0 w 2706"/>
                <a:gd name="T115" fmla="*/ 0 h 640"/>
                <a:gd name="T116" fmla="*/ 2706 w 2706"/>
                <a:gd name="T117" fmla="*/ 640 h 6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T114" t="T115" r="T116" b="T117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rgbClr val="C6E7FC">
                <a:alpha val="28999"/>
              </a:srgbClr>
            </a:solidFill>
            <a:ln w="9525" cap="flat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buClr>
                  <a:srgbClr val="000000"/>
                </a:buClr>
                <a:buSzPct val="100000"/>
                <a:buFont typeface="Times New Roman" pitchFamily="16" charset="0"/>
                <a:buNone/>
                <a:defRPr/>
              </a:pPr>
              <a:endParaRPr lang="ru-RU"/>
            </a:p>
          </p:txBody>
        </p:sp>
        <p:sp>
          <p:nvSpPr>
            <p:cNvPr id="9227" name="AutoShape 11"/>
            <p:cNvSpPr>
              <a:spLocks noChangeArrowheads="1"/>
            </p:cNvSpPr>
            <p:nvPr/>
          </p:nvSpPr>
          <p:spPr bwMode="auto">
            <a:xfrm>
              <a:off x="1239" y="615"/>
              <a:ext cx="2621" cy="713"/>
            </a:xfrm>
            <a:custGeom>
              <a:avLst/>
              <a:gdLst>
                <a:gd name="G0" fmla="+- 1 0 0"/>
                <a:gd name="G1" fmla="+- 1 0 0"/>
                <a:gd name="G2" fmla="+- 610 0 0"/>
                <a:gd name="G3" fmla="sin 55388 G2"/>
                <a:gd name="G4" fmla="+- 610 0 0"/>
                <a:gd name="G5" fmla="cos 59214 G4"/>
                <a:gd name="G6" fmla="+- G3 0 G5"/>
                <a:gd name="G7" fmla="*/ G6 65535 1"/>
                <a:gd name="G8" fmla="+- G7 10800 0"/>
                <a:gd name="G9" fmla="+- 1 0 0"/>
                <a:gd name="G10" fmla="+- 1 0 0"/>
                <a:gd name="G11" fmla="+- 266 0 0"/>
                <a:gd name="G12" fmla="sin 55032 G11"/>
                <a:gd name="G13" fmla="+- 266 0 0"/>
                <a:gd name="G14" fmla="cos 57548 G13"/>
                <a:gd name="G15" fmla="+- G12 0 G14"/>
                <a:gd name="G16" fmla="*/ G15 65535 1"/>
                <a:gd name="G17" fmla="+- G16 10800 0"/>
                <a:gd name="G18" fmla="+- 1 0 0"/>
                <a:gd name="G19" fmla="+- 1 0 0"/>
                <a:gd name="G20" fmla="+- 1 0 0"/>
                <a:gd name="G21" fmla="+- 1 0 0"/>
                <a:gd name="G22" fmla="+- 1 0 0"/>
                <a:gd name="G23" fmla="+- 1 0 0"/>
                <a:gd name="G24" fmla="+- 1 0 0"/>
                <a:gd name="G25" fmla="+- 1 0 0"/>
                <a:gd name="G26" fmla="+- 1 0 0"/>
                <a:gd name="G27" fmla="+- 1 0 0"/>
                <a:gd name="G28" fmla="+- 1 0 0"/>
                <a:gd name="G29" fmla="+- 1 0 0"/>
                <a:gd name="G30" fmla="+- 1 0 0"/>
                <a:gd name="G31" fmla="+- 1 0 0"/>
                <a:gd name="G32" fmla="+- 1 0 0"/>
                <a:gd name="G33" fmla="+- 1 0 0"/>
                <a:gd name="G34" fmla="+- 1 0 0"/>
                <a:gd name="G35" fmla="+- 1 0 0"/>
                <a:gd name="G36" fmla="+- 1 0 0"/>
                <a:gd name="G37" fmla="+- 1 0 0"/>
                <a:gd name="G38" fmla="+- 1 0 0"/>
                <a:gd name="G39" fmla="+- 1 0 0"/>
                <a:gd name="G40" fmla="+- 1 0 0"/>
                <a:gd name="G41" fmla="+- 1 0 0"/>
                <a:gd name="G42" fmla="+- 1 0 0"/>
                <a:gd name="G43" fmla="+- 1 0 0"/>
                <a:gd name="G44" fmla="+- 1 0 0"/>
                <a:gd name="G45" fmla="+- 1 0 0"/>
                <a:gd name="G46" fmla="+- 1 0 0"/>
                <a:gd name="G47" fmla="*/ 1 16385 2"/>
                <a:gd name="G48" fmla="+- 1 0 0"/>
                <a:gd name="G49" fmla="+- 1 0 0"/>
                <a:gd name="G50" fmla="+- 1 0 0"/>
                <a:gd name="G51" fmla="+- 1 0 0"/>
                <a:gd name="G52" fmla="+- 1 0 0"/>
                <a:gd name="G53" fmla="+- 1 0 0"/>
                <a:gd name="G54" fmla="+- 1 0 0"/>
                <a:gd name="G55" fmla="+- 1 0 0"/>
                <a:gd name="G56" fmla="+- 1 0 0"/>
                <a:gd name="G57" fmla="+- 1 0 0"/>
                <a:gd name="G58" fmla="+- 1 0 0"/>
                <a:gd name="G59" fmla="+- 1 0 0"/>
                <a:gd name="G60" fmla="+- 1 0 0"/>
                <a:gd name="G61" fmla="+- 1 0 0"/>
                <a:gd name="G62" fmla="+- 1 0 0"/>
                <a:gd name="G63" fmla="+- 1 0 0"/>
                <a:gd name="G64" fmla="*/ 1 51565 51712"/>
                <a:gd name="G65" fmla="+- 1 0 0"/>
                <a:gd name="G66" fmla="+- 1 0 0"/>
                <a:gd name="G67" fmla="+- 1 0 0"/>
                <a:gd name="G68" fmla="+- 1 0 0"/>
                <a:gd name="G69" fmla="+- 1 0 0"/>
                <a:gd name="G70" fmla="+- 1 0 0"/>
                <a:gd name="G71" fmla="+- 1 0 0"/>
                <a:gd name="G72" fmla="+- 1 0 0"/>
                <a:gd name="G73" fmla="+- 1 0 0"/>
                <a:gd name="G74" fmla="+- 1 0 0"/>
                <a:gd name="G75" fmla="+- 1 0 0"/>
                <a:gd name="G76" fmla="+- 1 0 0"/>
                <a:gd name="G77" fmla="+- 1 0 0"/>
                <a:gd name="G78" fmla="+- 1 0 0"/>
                <a:gd name="G79" fmla="+- 1 0 0"/>
                <a:gd name="G80" fmla="+- 1 0 0"/>
                <a:gd name="T0" fmla="*/ 2147483647 w 5216"/>
                <a:gd name="T1" fmla="*/ 2147483647 h 762"/>
                <a:gd name="T2" fmla="*/ 2147483647 w 5216"/>
                <a:gd name="T3" fmla="*/ 2147483647 h 762"/>
                <a:gd name="T4" fmla="*/ 2147483647 w 5216"/>
                <a:gd name="T5" fmla="*/ 2147483647 h 762"/>
                <a:gd name="T6" fmla="*/ 2147483647 w 5216"/>
                <a:gd name="T7" fmla="*/ 2147483647 h 762"/>
                <a:gd name="T8" fmla="*/ 2147483647 w 5216"/>
                <a:gd name="T9" fmla="*/ 2147483647 h 762"/>
                <a:gd name="T10" fmla="*/ 2147483647 w 5216"/>
                <a:gd name="T11" fmla="*/ 2147483647 h 762"/>
                <a:gd name="T12" fmla="*/ 2147483647 w 5216"/>
                <a:gd name="T13" fmla="*/ 2147483647 h 762"/>
                <a:gd name="T14" fmla="*/ 2147483647 w 5216"/>
                <a:gd name="T15" fmla="*/ 2147483647 h 762"/>
                <a:gd name="T16" fmla="*/ 2147483647 w 5216"/>
                <a:gd name="T17" fmla="*/ 2147483647 h 762"/>
                <a:gd name="T18" fmla="*/ 2147483647 w 5216"/>
                <a:gd name="T19" fmla="*/ 2147483647 h 762"/>
                <a:gd name="T20" fmla="*/ 2147483647 w 5216"/>
                <a:gd name="T21" fmla="*/ 2147483647 h 762"/>
                <a:gd name="T22" fmla="*/ 2147483647 w 5216"/>
                <a:gd name="T23" fmla="*/ 2147483647 h 762"/>
                <a:gd name="T24" fmla="*/ 2147483647 w 5216"/>
                <a:gd name="T25" fmla="*/ 2147483647 h 762"/>
                <a:gd name="T26" fmla="*/ 2147483647 w 5216"/>
                <a:gd name="T27" fmla="*/ 0 h 762"/>
                <a:gd name="T28" fmla="*/ 2147483647 w 5216"/>
                <a:gd name="T29" fmla="*/ 2147483647 h 762"/>
                <a:gd name="T30" fmla="*/ 2147483647 w 5216"/>
                <a:gd name="T31" fmla="*/ 2147483647 h 762"/>
                <a:gd name="T32" fmla="*/ 0 w 5216"/>
                <a:gd name="T33" fmla="*/ 2147483647 h 762"/>
                <a:gd name="T34" fmla="*/ 2147483647 w 5216"/>
                <a:gd name="T35" fmla="*/ 2147483647 h 762"/>
                <a:gd name="T36" fmla="*/ 2147483647 w 5216"/>
                <a:gd name="T37" fmla="*/ 2147483647 h 762"/>
                <a:gd name="T38" fmla="*/ 2147483647 w 5216"/>
                <a:gd name="T39" fmla="*/ 2147483647 h 762"/>
                <a:gd name="T40" fmla="*/ 2147483647 w 5216"/>
                <a:gd name="T41" fmla="*/ 2147483647 h 762"/>
                <a:gd name="T42" fmla="*/ 2147483647 w 5216"/>
                <a:gd name="T43" fmla="*/ 2147483647 h 762"/>
                <a:gd name="T44" fmla="*/ 2147483647 w 5216"/>
                <a:gd name="T45" fmla="*/ 2147483647 h 762"/>
                <a:gd name="T46" fmla="*/ 2147483647 w 5216"/>
                <a:gd name="T47" fmla="*/ 2147483647 h 762"/>
                <a:gd name="T48" fmla="*/ 2147483647 w 5216"/>
                <a:gd name="T49" fmla="*/ 2147483647 h 762"/>
                <a:gd name="T50" fmla="*/ 2147483647 w 5216"/>
                <a:gd name="T51" fmla="*/ 2147483647 h 762"/>
                <a:gd name="T52" fmla="*/ 2147483647 w 5216"/>
                <a:gd name="T53" fmla="*/ 2147483647 h 762"/>
                <a:gd name="T54" fmla="*/ 2147483647 w 5216"/>
                <a:gd name="T55" fmla="*/ 2147483647 h 762"/>
                <a:gd name="T56" fmla="*/ 2147483647 w 5216"/>
                <a:gd name="T57" fmla="*/ 2147483647 h 762"/>
                <a:gd name="T58" fmla="*/ 2147483647 w 5216"/>
                <a:gd name="T59" fmla="*/ 2147483647 h 762"/>
                <a:gd name="T60" fmla="*/ 2147483647 w 5216"/>
                <a:gd name="T61" fmla="*/ 2147483647 h 762"/>
                <a:gd name="T62" fmla="*/ 2147483647 w 5216"/>
                <a:gd name="T63" fmla="*/ 2147483647 h 762"/>
                <a:gd name="T64" fmla="*/ 2147483647 w 5216"/>
                <a:gd name="T65" fmla="*/ 2147483647 h 762"/>
                <a:gd name="T66" fmla="*/ 2147483647 w 5216"/>
                <a:gd name="T67" fmla="*/ 2147483647 h 762"/>
                <a:gd name="T68" fmla="*/ 2147483647 w 5216"/>
                <a:gd name="T69" fmla="*/ 2147483647 h 762"/>
                <a:gd name="T70" fmla="*/ 2147483647 w 5216"/>
                <a:gd name="T71" fmla="*/ 2147483647 h 762"/>
                <a:gd name="T72" fmla="*/ 0 w 5216"/>
                <a:gd name="T73" fmla="*/ 0 h 762"/>
                <a:gd name="T74" fmla="*/ 5216 w 5216"/>
                <a:gd name="T75" fmla="*/ 762 h 7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T72" t="T73" r="T74" b="T75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rgbClr val="C6E7FC">
                <a:alpha val="39999"/>
              </a:srgbClr>
            </a:solidFill>
            <a:ln w="9525" cap="flat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buClr>
                  <a:srgbClr val="000000"/>
                </a:buClr>
                <a:buSzPct val="100000"/>
                <a:buFont typeface="Times New Roman" pitchFamily="16" charset="0"/>
                <a:buNone/>
                <a:defRPr/>
              </a:pPr>
              <a:endParaRPr lang="ru-RU"/>
            </a:p>
          </p:txBody>
        </p:sp>
        <p:sp>
          <p:nvSpPr>
            <p:cNvPr id="9228" name="AutoShape 12"/>
            <p:cNvSpPr>
              <a:spLocks noChangeArrowheads="1"/>
            </p:cNvSpPr>
            <p:nvPr/>
          </p:nvSpPr>
          <p:spPr bwMode="auto">
            <a:xfrm>
              <a:off x="1338" y="624"/>
              <a:ext cx="2584" cy="650"/>
            </a:xfrm>
            <a:custGeom>
              <a:avLst/>
              <a:gdLst>
                <a:gd name="G0" fmla="*/ 1 0 51712"/>
                <a:gd name="G1" fmla="+- 1 0 0"/>
                <a:gd name="G2" fmla="+- 1 0 0"/>
                <a:gd name="G3" fmla="+- 1 0 0"/>
                <a:gd name="G4" fmla="+- 1 0 0"/>
                <a:gd name="G5" fmla="+- 1 0 0"/>
                <a:gd name="G6" fmla="+- 1 0 0"/>
                <a:gd name="G7" fmla="+- 1 0 0"/>
                <a:gd name="G8" fmla="*/ 1 38563 22848"/>
                <a:gd name="G9" fmla="*/ 1 6295 25856"/>
                <a:gd name="G10" fmla="*/ G9 1 180"/>
                <a:gd name="G11" fmla="*/ G8 1 G10"/>
                <a:gd name="G12" fmla="*/ 1 10035 49664"/>
                <a:gd name="G13" fmla="+- 1 0 0"/>
                <a:gd name="G14" fmla="+- 1 0 0"/>
                <a:gd name="G15" fmla="+- 1 0 0"/>
                <a:gd name="G16" fmla="+- 1 0 0"/>
                <a:gd name="G17" fmla="+- 1 0 0"/>
                <a:gd name="G18" fmla="+- 1 0 0"/>
                <a:gd name="G19" fmla="*/ 1 16385 2"/>
                <a:gd name="G20" fmla="+- 1 0 0"/>
                <a:gd name="G21" fmla="+- 1 0 0"/>
                <a:gd name="G22" fmla="+- 1 0 0"/>
                <a:gd name="G23" fmla="+- 1 0 0"/>
                <a:gd name="G24" fmla="+- 1 0 0"/>
                <a:gd name="G25" fmla="+- 1 0 0"/>
                <a:gd name="G26" fmla="+- 1 0 0"/>
                <a:gd name="G27" fmla="+- 1 0 0"/>
                <a:gd name="G28" fmla="+- 32768 0 0"/>
                <a:gd name="G29" fmla="+- 32768 0 0"/>
                <a:gd name="G30" fmla="+- 1 0 0"/>
                <a:gd name="G31" fmla="+- 1 0 0"/>
                <a:gd name="G32" fmla="+- 1 0 0"/>
                <a:gd name="G33" fmla="+- 1 0 0"/>
                <a:gd name="T0" fmla="*/ 0 w 5144"/>
                <a:gd name="T1" fmla="*/ 2147483647 h 694"/>
                <a:gd name="T2" fmla="*/ 0 w 5144"/>
                <a:gd name="T3" fmla="*/ 2147483647 h 694"/>
                <a:gd name="T4" fmla="*/ 2147483647 w 5144"/>
                <a:gd name="T5" fmla="*/ 2147483647 h 694"/>
                <a:gd name="T6" fmla="*/ 2147483647 w 5144"/>
                <a:gd name="T7" fmla="*/ 2147483647 h 694"/>
                <a:gd name="T8" fmla="*/ 2147483647 w 5144"/>
                <a:gd name="T9" fmla="*/ 2147483647 h 694"/>
                <a:gd name="T10" fmla="*/ 2147483647 w 5144"/>
                <a:gd name="T11" fmla="*/ 2147483647 h 694"/>
                <a:gd name="T12" fmla="*/ 2147483647 w 5144"/>
                <a:gd name="T13" fmla="*/ 2147483647 h 694"/>
                <a:gd name="T14" fmla="*/ 2147483647 w 5144"/>
                <a:gd name="T15" fmla="*/ 2147483647 h 694"/>
                <a:gd name="T16" fmla="*/ 2147483647 w 5144"/>
                <a:gd name="T17" fmla="*/ 2147483647 h 694"/>
                <a:gd name="T18" fmla="*/ 2147483647 w 5144"/>
                <a:gd name="T19" fmla="*/ 2147483647 h 694"/>
                <a:gd name="T20" fmla="*/ 2147483647 w 5144"/>
                <a:gd name="T21" fmla="*/ 2147483647 h 694"/>
                <a:gd name="T22" fmla="*/ 2147483647 w 5144"/>
                <a:gd name="T23" fmla="*/ 2147483647 h 694"/>
                <a:gd name="T24" fmla="*/ 2147483647 w 5144"/>
                <a:gd name="T25" fmla="*/ 0 h 694"/>
                <a:gd name="T26" fmla="*/ 2147483647 w 5144"/>
                <a:gd name="T27" fmla="*/ 2147483647 h 694"/>
                <a:gd name="T28" fmla="*/ 2147483647 w 5144"/>
                <a:gd name="T29" fmla="*/ 2147483647 h 694"/>
                <a:gd name="T30" fmla="*/ 2147483647 w 5144"/>
                <a:gd name="T31" fmla="*/ 2147483647 h 694"/>
                <a:gd name="T32" fmla="*/ 2147483647 w 5144"/>
                <a:gd name="T33" fmla="*/ 2147483647 h 694"/>
                <a:gd name="T34" fmla="*/ 2147483647 w 5144"/>
                <a:gd name="T35" fmla="*/ 2147483647 h 694"/>
                <a:gd name="T36" fmla="*/ 2147483647 w 5144"/>
                <a:gd name="T37" fmla="*/ 2147483647 h 694"/>
                <a:gd name="T38" fmla="*/ 2147483647 w 5144"/>
                <a:gd name="T39" fmla="*/ 2147483647 h 694"/>
                <a:gd name="T40" fmla="*/ 2147483647 w 5144"/>
                <a:gd name="T41" fmla="*/ 2147483647 h 694"/>
                <a:gd name="T42" fmla="*/ 2147483647 w 5144"/>
                <a:gd name="T43" fmla="*/ 2147483647 h 694"/>
                <a:gd name="T44" fmla="*/ 2147483647 w 5144"/>
                <a:gd name="T45" fmla="*/ 2147483647 h 694"/>
                <a:gd name="T46" fmla="*/ 2147483647 w 5144"/>
                <a:gd name="T47" fmla="*/ 2147483647 h 694"/>
                <a:gd name="T48" fmla="*/ 2147483647 w 5144"/>
                <a:gd name="T49" fmla="*/ 2147483647 h 694"/>
                <a:gd name="T50" fmla="*/ 2147483647 w 5144"/>
                <a:gd name="T51" fmla="*/ 2147483647 h 694"/>
                <a:gd name="T52" fmla="*/ 2147483647 w 5144"/>
                <a:gd name="T53" fmla="*/ 2147483647 h 694"/>
                <a:gd name="T54" fmla="*/ 2147483647 w 5144"/>
                <a:gd name="T55" fmla="*/ 2147483647 h 694"/>
                <a:gd name="T56" fmla="*/ 2147483647 w 5144"/>
                <a:gd name="T57" fmla="*/ 2147483647 h 694"/>
                <a:gd name="T58" fmla="*/ 2147483647 w 5144"/>
                <a:gd name="T59" fmla="*/ 2147483647 h 694"/>
                <a:gd name="T60" fmla="*/ 2147483647 w 5144"/>
                <a:gd name="T61" fmla="*/ 2147483647 h 694"/>
                <a:gd name="T62" fmla="*/ 0 w 5144"/>
                <a:gd name="T63" fmla="*/ 0 h 694"/>
                <a:gd name="T64" fmla="*/ 5144 w 5144"/>
                <a:gd name="T65" fmla="*/ 694 h 6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T62" t="T63" r="T64" b="T65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9360" cap="sq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buClr>
                  <a:srgbClr val="000000"/>
                </a:buClr>
                <a:buSzPct val="100000"/>
                <a:buFont typeface="Times New Roman" pitchFamily="16" charset="0"/>
                <a:buNone/>
                <a:defRPr/>
              </a:pPr>
              <a:endParaRPr lang="ru-RU"/>
            </a:p>
          </p:txBody>
        </p:sp>
        <p:sp>
          <p:nvSpPr>
            <p:cNvPr id="9229" name="AutoShape 13"/>
            <p:cNvSpPr>
              <a:spLocks noChangeArrowheads="1"/>
            </p:cNvSpPr>
            <p:nvPr/>
          </p:nvSpPr>
          <p:spPr bwMode="auto">
            <a:xfrm>
              <a:off x="2654" y="613"/>
              <a:ext cx="1562" cy="547"/>
            </a:xfrm>
            <a:custGeom>
              <a:avLst/>
              <a:gdLst>
                <a:gd name="G0" fmla="*/ 1 0 51712"/>
                <a:gd name="G1" fmla="+- 1 0 0"/>
                <a:gd name="G2" fmla="+- 1 0 0"/>
                <a:gd name="G3" fmla="+- 1 0 0"/>
                <a:gd name="G4" fmla="+- 1 0 0"/>
                <a:gd name="G5" fmla="+- 1 0 0"/>
                <a:gd name="G6" fmla="+- 1 0 0"/>
                <a:gd name="G7" fmla="+- 1 0 0"/>
                <a:gd name="G8" fmla="+- 1 0 0"/>
                <a:gd name="G9" fmla="+- 1 0 0"/>
                <a:gd name="G10" fmla="+- 1 0 0"/>
                <a:gd name="G11" fmla="+- 1 0 0"/>
                <a:gd name="G12" fmla="+- 1 0 0"/>
                <a:gd name="G13" fmla="+- 1 0 0"/>
                <a:gd name="G14" fmla="+- 1 0 0"/>
                <a:gd name="G15" fmla="*/ 1 28513 57600"/>
                <a:gd name="G16" fmla="+- 1 0 0"/>
                <a:gd name="G17" fmla="+- 32766 0 0"/>
                <a:gd name="G18" fmla="+- 32767 0 0"/>
                <a:gd name="G19" fmla="+- 1 0 0"/>
                <a:gd name="T0" fmla="*/ 0 w 3112"/>
                <a:gd name="T1" fmla="*/ 2147483647 h 584"/>
                <a:gd name="T2" fmla="*/ 0 w 3112"/>
                <a:gd name="T3" fmla="*/ 2147483647 h 584"/>
                <a:gd name="T4" fmla="*/ 2147483647 w 3112"/>
                <a:gd name="T5" fmla="*/ 2147483647 h 584"/>
                <a:gd name="T6" fmla="*/ 2147483647 w 3112"/>
                <a:gd name="T7" fmla="*/ 2147483647 h 584"/>
                <a:gd name="T8" fmla="*/ 2147483647 w 3112"/>
                <a:gd name="T9" fmla="*/ 2147483647 h 584"/>
                <a:gd name="T10" fmla="*/ 2147483647 w 3112"/>
                <a:gd name="T11" fmla="*/ 2147483647 h 584"/>
                <a:gd name="T12" fmla="*/ 2147483647 w 3112"/>
                <a:gd name="T13" fmla="*/ 2147483647 h 584"/>
                <a:gd name="T14" fmla="*/ 2147483647 w 3112"/>
                <a:gd name="T15" fmla="*/ 2147483647 h 584"/>
                <a:gd name="T16" fmla="*/ 2147483647 w 3112"/>
                <a:gd name="T17" fmla="*/ 2147483647 h 584"/>
                <a:gd name="T18" fmla="*/ 2147483647 w 3112"/>
                <a:gd name="T19" fmla="*/ 2147483647 h 584"/>
                <a:gd name="T20" fmla="*/ 2147483647 w 3112"/>
                <a:gd name="T21" fmla="*/ 2147483647 h 584"/>
                <a:gd name="T22" fmla="*/ 2147483647 w 3112"/>
                <a:gd name="T23" fmla="*/ 2147483647 h 584"/>
                <a:gd name="T24" fmla="*/ 2147483647 w 3112"/>
                <a:gd name="T25" fmla="*/ 2147483647 h 584"/>
                <a:gd name="T26" fmla="*/ 2147483647 w 3112"/>
                <a:gd name="T27" fmla="*/ 2147483647 h 584"/>
                <a:gd name="T28" fmla="*/ 2147483647 w 3112"/>
                <a:gd name="T29" fmla="*/ 2147483647 h 584"/>
                <a:gd name="T30" fmla="*/ 2147483647 w 3112"/>
                <a:gd name="T31" fmla="*/ 2147483647 h 584"/>
                <a:gd name="T32" fmla="*/ 2147483647 w 3112"/>
                <a:gd name="T33" fmla="*/ 2147483647 h 584"/>
                <a:gd name="T34" fmla="*/ 2147483647 w 3112"/>
                <a:gd name="T35" fmla="*/ 2147483647 h 584"/>
                <a:gd name="T36" fmla="*/ 2147483647 w 3112"/>
                <a:gd name="T37" fmla="*/ 2147483647 h 584"/>
                <a:gd name="T38" fmla="*/ 2147483647 w 3112"/>
                <a:gd name="T39" fmla="*/ 0 h 584"/>
                <a:gd name="T40" fmla="*/ 0 w 3112"/>
                <a:gd name="T41" fmla="*/ 0 h 584"/>
                <a:gd name="T42" fmla="*/ 3112 w 3112"/>
                <a:gd name="T43" fmla="*/ 584 h 5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T40" t="T41" r="T42" b="T43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9360" cap="sq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buClr>
                  <a:srgbClr val="000000"/>
                </a:buClr>
                <a:buSzPct val="100000"/>
                <a:buFont typeface="Times New Roman" pitchFamily="16" charset="0"/>
                <a:buNone/>
                <a:defRPr/>
              </a:pPr>
              <a:endParaRPr lang="ru-RU"/>
            </a:p>
          </p:txBody>
        </p:sp>
      </p:grpSp>
      <p:sp>
        <p:nvSpPr>
          <p:cNvPr id="99334" name="Rectangle 15"/>
          <p:cNvSpPr>
            <a:spLocks noGrp="1" noChangeArrowheads="1"/>
          </p:cNvSpPr>
          <p:nvPr>
            <p:ph type="title"/>
          </p:nvPr>
        </p:nvSpPr>
        <p:spPr bwMode="auto">
          <a:xfrm>
            <a:off x="342900" y="450850"/>
            <a:ext cx="6169025" cy="16668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Для правки текста заголовка щёлкните мышью</a:t>
            </a:r>
          </a:p>
        </p:txBody>
      </p:sp>
      <p:sp>
        <p:nvSpPr>
          <p:cNvPr id="99335" name="Rectangle 16"/>
          <p:cNvSpPr>
            <a:spLocks noGrp="1" noChangeArrowheads="1"/>
          </p:cNvSpPr>
          <p:nvPr>
            <p:ph type="body" idx="1"/>
          </p:nvPr>
        </p:nvSpPr>
        <p:spPr bwMode="auto">
          <a:xfrm>
            <a:off x="654050" y="3567113"/>
            <a:ext cx="5553075" cy="45974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Для правки структуры щёлкните мышью</a:t>
            </a:r>
          </a:p>
          <a:p>
            <a:pPr lvl="1"/>
            <a:r>
              <a:rPr lang="en-GB" smtClean="0"/>
              <a:t>Второй уровень структуры</a:t>
            </a:r>
          </a:p>
          <a:p>
            <a:pPr lvl="2"/>
            <a:r>
              <a:rPr lang="en-GB" smtClean="0"/>
              <a:t>Третий уровень структуры</a:t>
            </a:r>
          </a:p>
          <a:p>
            <a:pPr lvl="3"/>
            <a:r>
              <a:rPr lang="en-GB" smtClean="0"/>
              <a:t>Четвёртый уровень структуры</a:t>
            </a:r>
          </a:p>
          <a:p>
            <a:pPr lvl="4"/>
            <a:r>
              <a:rPr lang="en-GB" smtClean="0"/>
              <a:t>Пятый уровень структуры</a:t>
            </a:r>
          </a:p>
          <a:p>
            <a:pPr lvl="4"/>
            <a:r>
              <a:rPr lang="en-GB" smtClean="0"/>
              <a:t>Шестой уровень структуры</a:t>
            </a:r>
          </a:p>
          <a:p>
            <a:pPr lvl="4"/>
            <a:r>
              <a:rPr lang="en-GB" smtClean="0"/>
              <a:t>Седьмой уровень структуры</a:t>
            </a:r>
          </a:p>
        </p:txBody>
      </p:sp>
      <p:sp>
        <p:nvSpPr>
          <p:cNvPr id="9233" name="Rectangle 17"/>
          <p:cNvSpPr>
            <a:spLocks noGrp="1" noChangeArrowheads="1"/>
          </p:cNvSpPr>
          <p:nvPr>
            <p:ph type="dt"/>
          </p:nvPr>
        </p:nvSpPr>
        <p:spPr bwMode="auto">
          <a:xfrm>
            <a:off x="3873500" y="8332788"/>
            <a:ext cx="2836863" cy="484187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>
            <a:lvl1pPr algn="r">
              <a:buClrTx/>
              <a:buSzPct val="100000"/>
              <a:buFontTx/>
              <a:buNone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000">
                <a:solidFill>
                  <a:srgbClr val="073E87"/>
                </a:solidFill>
                <a:latin typeface="+mn-lt"/>
                <a:cs typeface="Tahoma" charset="0"/>
              </a:defRPr>
            </a:lvl1pPr>
          </a:lstStyle>
          <a:p>
            <a:pPr>
              <a:defRPr/>
            </a:pPr>
            <a:fld id="{23CFE851-ACE0-4149-88DF-0E4231DDD083}" type="datetime1">
              <a:rPr lang="ru-RU"/>
              <a:pPr>
                <a:defRPr/>
              </a:pPr>
              <a:t>12.09.2016</a:t>
            </a:fld>
            <a:endParaRPr lang="ru-RU"/>
          </a:p>
        </p:txBody>
      </p:sp>
      <p:sp>
        <p:nvSpPr>
          <p:cNvPr id="9234" name="Text Box 18"/>
          <p:cNvSpPr txBox="1">
            <a:spLocks noChangeArrowheads="1"/>
          </p:cNvSpPr>
          <p:nvPr/>
        </p:nvSpPr>
        <p:spPr bwMode="auto">
          <a:xfrm>
            <a:off x="146050" y="8332788"/>
            <a:ext cx="2838450" cy="487362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endParaRPr lang="ru-RU"/>
          </a:p>
        </p:txBody>
      </p:sp>
      <p:sp>
        <p:nvSpPr>
          <p:cNvPr id="9235" name="Rectangle 19"/>
          <p:cNvSpPr>
            <a:spLocks noGrp="1" noChangeArrowheads="1"/>
          </p:cNvSpPr>
          <p:nvPr>
            <p:ph type="sldNum"/>
          </p:nvPr>
        </p:nvSpPr>
        <p:spPr bwMode="auto">
          <a:xfrm>
            <a:off x="2994025" y="8332788"/>
            <a:ext cx="868363" cy="484187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>
            <a:lvl1pPr algn="ctr">
              <a:buClrTx/>
              <a:buSzPct val="100000"/>
              <a:buFontTx/>
              <a:buNone/>
              <a:tabLst>
                <a:tab pos="449263" algn="l"/>
              </a:tabLst>
              <a:defRPr sz="1000">
                <a:solidFill>
                  <a:srgbClr val="073E87"/>
                </a:solidFill>
                <a:latin typeface="+mn-lt"/>
                <a:cs typeface="Tahoma" charset="0"/>
              </a:defRPr>
            </a:lvl1pPr>
          </a:lstStyle>
          <a:p>
            <a:pPr>
              <a:defRPr/>
            </a:pPr>
            <a:fld id="{EF77D2D2-C32D-41FB-9BB9-9677983ADDF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92" r:id="rId1"/>
    <p:sldLayoutId id="2147483893" r:id="rId2"/>
    <p:sldLayoutId id="2147483894" r:id="rId3"/>
    <p:sldLayoutId id="2147483895" r:id="rId4"/>
    <p:sldLayoutId id="2147483896" r:id="rId5"/>
    <p:sldLayoutId id="2147483897" r:id="rId6"/>
    <p:sldLayoutId id="2147483898" r:id="rId7"/>
    <p:sldLayoutId id="2147483899" r:id="rId8"/>
    <p:sldLayoutId id="2147483900" r:id="rId9"/>
    <p:sldLayoutId id="2147483901" r:id="rId10"/>
    <p:sldLayoutId id="2147483902" r:id="rId11"/>
  </p:sldLayoutIdLst>
  <p:hf sldNum="0" hdr="0" ftr="0"/>
  <p:txStyles>
    <p:titleStyle>
      <a:lvl1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FFFFFF"/>
          </a:solidFill>
          <a:latin typeface="+mj-lt"/>
          <a:ea typeface="+mj-ea"/>
          <a:cs typeface="+mj-cs"/>
        </a:defRPr>
      </a:lvl1pPr>
      <a:lvl2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FFFFFF"/>
          </a:solidFill>
          <a:latin typeface="Candara" pitchFamily="32" charset="0"/>
          <a:cs typeface="Lucida Sans Unicode" charset="0"/>
        </a:defRPr>
      </a:lvl2pPr>
      <a:lvl3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FFFFFF"/>
          </a:solidFill>
          <a:latin typeface="Candara" pitchFamily="32" charset="0"/>
          <a:cs typeface="Lucida Sans Unicode" charset="0"/>
        </a:defRPr>
      </a:lvl3pPr>
      <a:lvl4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FFFFFF"/>
          </a:solidFill>
          <a:latin typeface="Candara" pitchFamily="32" charset="0"/>
          <a:cs typeface="Lucida Sans Unicode" charset="0"/>
        </a:defRPr>
      </a:lvl4pPr>
      <a:lvl5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FFFFFF"/>
          </a:solidFill>
          <a:latin typeface="Candara" pitchFamily="32" charset="0"/>
          <a:cs typeface="Lucida Sans Unicode" charset="0"/>
        </a:defRPr>
      </a:lvl5pPr>
      <a:lvl6pPr marL="25146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FFFFFF"/>
          </a:solidFill>
          <a:latin typeface="Candara" pitchFamily="32" charset="0"/>
          <a:cs typeface="Lucida Sans Unicode" charset="0"/>
        </a:defRPr>
      </a:lvl6pPr>
      <a:lvl7pPr marL="29718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FFFFFF"/>
          </a:solidFill>
          <a:latin typeface="Candara" pitchFamily="32" charset="0"/>
          <a:cs typeface="Lucida Sans Unicode" charset="0"/>
        </a:defRPr>
      </a:lvl7pPr>
      <a:lvl8pPr marL="34290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FFFFFF"/>
          </a:solidFill>
          <a:latin typeface="Candara" pitchFamily="32" charset="0"/>
          <a:cs typeface="Lucida Sans Unicode" charset="0"/>
        </a:defRPr>
      </a:lvl8pPr>
      <a:lvl9pPr marL="38862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FFFFFF"/>
          </a:solidFill>
          <a:latin typeface="Candara" pitchFamily="32" charset="0"/>
          <a:cs typeface="Lucida Sans Unicode" charset="0"/>
        </a:defRPr>
      </a:lvl9pPr>
    </p:titleStyle>
    <p:bodyStyle>
      <a:lvl1pPr marL="342900" indent="-342900" algn="l" defTabSz="449263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buChar char="•"/>
        <a:defRPr sz="2400">
          <a:solidFill>
            <a:srgbClr val="073E87"/>
          </a:solidFill>
          <a:latin typeface="+mn-lt"/>
          <a:ea typeface="+mn-ea"/>
          <a:cs typeface="+mn-cs"/>
        </a:defRPr>
      </a:lvl1pPr>
      <a:lvl2pPr marL="742950" indent="-285750" algn="l" defTabSz="449263" rtl="0" eaLnBrk="0" fontAlgn="base" hangingPunct="0">
        <a:spcBef>
          <a:spcPts val="55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buChar char="–"/>
        <a:defRPr sz="2200">
          <a:solidFill>
            <a:srgbClr val="073E87"/>
          </a:solidFill>
          <a:latin typeface="+mn-lt"/>
          <a:cs typeface="+mn-cs"/>
        </a:defRPr>
      </a:lvl2pPr>
      <a:lvl3pPr marL="11430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buChar char="•"/>
        <a:defRPr sz="2000">
          <a:solidFill>
            <a:srgbClr val="073E87"/>
          </a:solidFill>
          <a:latin typeface="+mn-lt"/>
          <a:cs typeface="+mn-cs"/>
        </a:defRPr>
      </a:lvl3pPr>
      <a:lvl4pPr marL="16002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buChar char="–"/>
        <a:defRPr sz="2000">
          <a:solidFill>
            <a:srgbClr val="073E87"/>
          </a:solidFill>
          <a:latin typeface="+mn-lt"/>
          <a:cs typeface="+mn-cs"/>
        </a:defRPr>
      </a:lvl4pPr>
      <a:lvl5pPr marL="2057400" indent="-228600" algn="l" defTabSz="449263" rtl="0" eaLnBrk="0" fontAlgn="base" hangingPunct="0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buChar char="»"/>
        <a:defRPr sz="1600">
          <a:solidFill>
            <a:srgbClr val="073E87"/>
          </a:solidFill>
          <a:latin typeface="+mn-lt"/>
          <a:cs typeface="+mn-cs"/>
        </a:defRPr>
      </a:lvl5pPr>
      <a:lvl6pPr marL="2514600" indent="-228600" algn="l" defTabSz="449263" rtl="0" eaLnBrk="0" fontAlgn="base" hangingPunct="0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73E87"/>
          </a:solidFill>
          <a:latin typeface="+mn-lt"/>
          <a:cs typeface="+mn-cs"/>
        </a:defRPr>
      </a:lvl6pPr>
      <a:lvl7pPr marL="2971800" indent="-228600" algn="l" defTabSz="449263" rtl="0" eaLnBrk="0" fontAlgn="base" hangingPunct="0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73E87"/>
          </a:solidFill>
          <a:latin typeface="+mn-lt"/>
          <a:cs typeface="+mn-cs"/>
        </a:defRPr>
      </a:lvl7pPr>
      <a:lvl8pPr marL="3429000" indent="-228600" algn="l" defTabSz="449263" rtl="0" eaLnBrk="0" fontAlgn="base" hangingPunct="0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73E87"/>
          </a:solidFill>
          <a:latin typeface="+mn-lt"/>
          <a:cs typeface="+mn-cs"/>
        </a:defRPr>
      </a:lvl8pPr>
      <a:lvl9pPr marL="3886200" indent="-228600" algn="l" defTabSz="449263" rtl="0" eaLnBrk="0" fontAlgn="base" hangingPunct="0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73E87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8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8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8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18.jpeg"/><Relationship Id="rId4" Type="http://schemas.openxmlformats.org/officeDocument/2006/relationships/image" Target="../media/image17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26.png"/><Relationship Id="rId5" Type="http://schemas.openxmlformats.org/officeDocument/2006/relationships/image" Target="../media/image25.jpeg"/><Relationship Id="rId4" Type="http://schemas.openxmlformats.org/officeDocument/2006/relationships/image" Target="../media/image24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jpeg"/><Relationship Id="rId3" Type="http://schemas.openxmlformats.org/officeDocument/2006/relationships/notesSlide" Target="../notesSlides/notesSlide22.xml"/><Relationship Id="rId7" Type="http://schemas.openxmlformats.org/officeDocument/2006/relationships/image" Target="../media/image30.jpeg"/><Relationship Id="rId2" Type="http://schemas.openxmlformats.org/officeDocument/2006/relationships/slideLayout" Target="../slideLayouts/slideLayout18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29.jpeg"/><Relationship Id="rId5" Type="http://schemas.openxmlformats.org/officeDocument/2006/relationships/oleObject" Target="../embeddings/oleObject1.bin"/><Relationship Id="rId10" Type="http://schemas.openxmlformats.org/officeDocument/2006/relationships/image" Target="../media/image33.jpeg"/><Relationship Id="rId4" Type="http://schemas.openxmlformats.org/officeDocument/2006/relationships/image" Target="../media/image28.png"/><Relationship Id="rId9" Type="http://schemas.openxmlformats.org/officeDocument/2006/relationships/image" Target="../media/image32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8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8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8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8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 rotWithShape="0">
          <a:gsLst>
            <a:gs pos="0">
              <a:srgbClr val="FFFF4D"/>
            </a:gs>
            <a:gs pos="100000">
              <a:srgbClr val="00CC00"/>
            </a:gs>
          </a:gsLst>
          <a:lin ang="135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WordArt 1"/>
          <p:cNvSpPr>
            <a:spLocks noChangeArrowheads="1" noChangeShapeType="1" noTextEdit="1"/>
          </p:cNvSpPr>
          <p:nvPr/>
        </p:nvSpPr>
        <p:spPr bwMode="auto">
          <a:xfrm>
            <a:off x="500063" y="2786063"/>
            <a:ext cx="5786437" cy="150971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387"/>
              </a:avLst>
            </a:prstTxWarp>
          </a:bodyPr>
          <a:lstStyle/>
          <a:p>
            <a:pPr algn="ctr"/>
            <a:r>
              <a:rPr lang="ru-RU" b="1" kern="10" dirty="0">
                <a:ln w="9525">
                  <a:noFill/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40186" dir="1096358" algn="ctr" rotWithShape="0">
                    <a:srgbClr val="B2B2B2">
                      <a:alpha val="80011"/>
                    </a:srgbClr>
                  </a:outerShdw>
                </a:effectLst>
                <a:latin typeface="Times New Roman"/>
                <a:cs typeface="Times New Roman"/>
              </a:rPr>
              <a:t>Муниципальное</a:t>
            </a:r>
          </a:p>
          <a:p>
            <a:pPr algn="ctr"/>
            <a:r>
              <a:rPr lang="ru-RU" b="1" kern="10" dirty="0">
                <a:ln w="9525">
                  <a:noFill/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40186" dir="1096358" algn="ctr" rotWithShape="0">
                    <a:srgbClr val="B2B2B2">
                      <a:alpha val="80011"/>
                    </a:srgbClr>
                  </a:outerShdw>
                </a:effectLst>
                <a:latin typeface="Times New Roman"/>
                <a:cs typeface="Times New Roman"/>
              </a:rPr>
              <a:t>образование </a:t>
            </a:r>
          </a:p>
          <a:p>
            <a:pPr algn="ctr"/>
            <a:r>
              <a:rPr lang="ru-RU" b="1" kern="10" dirty="0">
                <a:ln w="9525">
                  <a:noFill/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40186" dir="1096358" algn="ctr" rotWithShape="0">
                    <a:srgbClr val="B2B2B2">
                      <a:alpha val="80011"/>
                    </a:srgbClr>
                  </a:outerShdw>
                </a:effectLst>
                <a:latin typeface="Times New Roman"/>
                <a:cs typeface="Times New Roman"/>
              </a:rPr>
              <a:t>"Тегульдетский район"</a:t>
            </a:r>
          </a:p>
        </p:txBody>
      </p:sp>
      <p:pic>
        <p:nvPicPr>
          <p:cNvPr id="43009" name="Picture 1" descr="D:\По сайту\Фото\Gerb\Gerb_PNG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643182" y="357158"/>
            <a:ext cx="1349835" cy="1966902"/>
          </a:xfrm>
          <a:prstGeom prst="rect">
            <a:avLst/>
          </a:prstGeom>
          <a:noFill/>
          <a:scene3d>
            <a:camera prst="orthographicFront"/>
            <a:lightRig rig="balanced" dir="t"/>
          </a:scene3d>
          <a:sp3d prstMaterial="metal">
            <a:bevelT w="133350" h="190500"/>
            <a:bevelB w="133350" h="190500"/>
          </a:sp3d>
        </p:spPr>
      </p:pic>
      <p:pic>
        <p:nvPicPr>
          <p:cNvPr id="2" name="Picture 1" descr="D:\По сайту\Паспорт\Паспорт 2015\111\Здание Администрации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42918" y="4786314"/>
            <a:ext cx="5643602" cy="3757502"/>
          </a:xfrm>
          <a:prstGeom prst="rect">
            <a:avLst/>
          </a:prstGeom>
          <a:noFill/>
          <a:ln w="25400" cap="rnd">
            <a:gradFill flip="none" rotWithShape="1">
              <a:gsLst>
                <a:gs pos="0">
                  <a:srgbClr val="000000"/>
                </a:gs>
                <a:gs pos="39999">
                  <a:srgbClr val="0A128C"/>
                </a:gs>
                <a:gs pos="70000">
                  <a:srgbClr val="181CC7"/>
                </a:gs>
                <a:gs pos="88000">
                  <a:srgbClr val="7005D4"/>
                </a:gs>
                <a:gs pos="100000">
                  <a:srgbClr val="8C3D91"/>
                </a:gs>
              </a:gsLst>
              <a:path path="circle">
                <a:fillToRect l="100000" t="100000"/>
              </a:path>
              <a:tileRect r="-100000" b="-100000"/>
            </a:gradFill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 additive="repl">
                                        <p:cTn id="7" dur="1000"/>
                                        <p:tgtEl>
                                          <p:spTgt spid="153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1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225" name="Text Box 1"/>
          <p:cNvSpPr txBox="1">
            <a:spLocks noChangeArrowheads="1"/>
          </p:cNvSpPr>
          <p:nvPr/>
        </p:nvSpPr>
        <p:spPr bwMode="auto">
          <a:xfrm rot="-5400000">
            <a:off x="-3897312" y="4737100"/>
            <a:ext cx="8307387" cy="512763"/>
          </a:xfrm>
          <a:prstGeom prst="rect">
            <a:avLst/>
          </a:prstGeom>
          <a:solidFill>
            <a:srgbClr val="FF9900"/>
          </a:solidFill>
          <a:ln w="9525">
            <a:noFill/>
            <a:round/>
            <a:headEnd/>
            <a:tailEnd/>
          </a:ln>
        </p:spPr>
        <p:txBody>
          <a:bodyPr lIns="90000" tIns="46800" rIns="90000" bIns="46800" anchor="ctr"/>
          <a:lstStyle/>
          <a:p>
            <a:pPr algn="ctr"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1000" b="1">
                <a:solidFill>
                  <a:srgbClr val="FFFFFF"/>
                </a:solidFill>
              </a:rPr>
              <a:t>           </a:t>
            </a:r>
            <a:r>
              <a:rPr lang="ru-RU" sz="1400" b="1">
                <a:solidFill>
                  <a:srgbClr val="FFFFFF"/>
                </a:solidFill>
              </a:rPr>
              <a:t>Экономический потенциал </a:t>
            </a:r>
          </a:p>
        </p:txBody>
      </p:sp>
      <p:sp>
        <p:nvSpPr>
          <p:cNvPr id="180226" name="Rectangle 2"/>
          <p:cNvSpPr>
            <a:spLocks noChangeArrowheads="1"/>
          </p:cNvSpPr>
          <p:nvPr/>
        </p:nvSpPr>
        <p:spPr bwMode="auto">
          <a:xfrm>
            <a:off x="2222500" y="4367213"/>
            <a:ext cx="2413000" cy="30638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 algn="ctr"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1400" b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Наименование показателей</a:t>
            </a:r>
          </a:p>
        </p:txBody>
      </p:sp>
      <p:sp>
        <p:nvSpPr>
          <p:cNvPr id="180227" name="Rectangle 3"/>
          <p:cNvSpPr>
            <a:spLocks noChangeArrowheads="1"/>
          </p:cNvSpPr>
          <p:nvPr/>
        </p:nvSpPr>
        <p:spPr bwMode="auto">
          <a:xfrm>
            <a:off x="1909763" y="4325938"/>
            <a:ext cx="3038475" cy="3683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 algn="ctr"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1800" b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Наименование показателей</a:t>
            </a:r>
          </a:p>
        </p:txBody>
      </p:sp>
      <p:pic>
        <p:nvPicPr>
          <p:cNvPr id="180228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20950" y="4330700"/>
            <a:ext cx="1816100" cy="48736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180229" name="AutoShape 5"/>
          <p:cNvSpPr>
            <a:spLocks noChangeArrowheads="1"/>
          </p:cNvSpPr>
          <p:nvPr/>
        </p:nvSpPr>
        <p:spPr bwMode="auto">
          <a:xfrm>
            <a:off x="857250" y="1285875"/>
            <a:ext cx="5580063" cy="3714750"/>
          </a:xfrm>
          <a:prstGeom prst="roundRect">
            <a:avLst>
              <a:gd name="adj" fmla="val 16681"/>
            </a:avLst>
          </a:prstGeom>
          <a:gradFill rotWithShape="0">
            <a:gsLst>
              <a:gs pos="0">
                <a:srgbClr val="FFEFD1"/>
              </a:gs>
              <a:gs pos="100000">
                <a:srgbClr val="D1C39F"/>
              </a:gs>
            </a:gsLst>
            <a:lin ang="5400000" scaled="1"/>
          </a:gradFill>
          <a:ln w="15840" cap="sq">
            <a:solidFill>
              <a:srgbClr val="165D83"/>
            </a:solidFill>
            <a:miter lim="800000"/>
            <a:headEnd/>
            <a:tailEnd/>
          </a:ln>
        </p:spPr>
        <p:txBody>
          <a:bodyPr lIns="90000" tIns="46800" rIns="90000" bIns="46800" anchor="ctr"/>
          <a:lstStyle/>
          <a:p>
            <a:pPr algn="ctr">
              <a:lnSpc>
                <a:spcPct val="115000"/>
              </a:lnSpc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1200" b="1">
                <a:solidFill>
                  <a:srgbClr val="663300"/>
                </a:solidFill>
              </a:rPr>
              <a:t>Строительство</a:t>
            </a:r>
          </a:p>
          <a:p>
            <a:pPr algn="ctr">
              <a:lnSpc>
                <a:spcPct val="115000"/>
              </a:lnSpc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ru-RU" sz="1200" b="1">
              <a:solidFill>
                <a:srgbClr val="663300"/>
              </a:solidFill>
            </a:endParaRPr>
          </a:p>
          <a:p>
            <a:pPr algn="just">
              <a:lnSpc>
                <a:spcPct val="115000"/>
              </a:lnSpc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1200" b="1">
                <a:solidFill>
                  <a:srgbClr val="663300"/>
                </a:solidFill>
              </a:rPr>
              <a:t>      Общая площадь жилищного фонда Тегульдетского района по состоянию на 01.01.2016 года составляет 140,3 тыс. кв. м., в том числе 10,3 тыс. кв.м. – муниципальный жилищный фонд, что составляет 7,3% от общей площади жилищного фонда.</a:t>
            </a:r>
          </a:p>
          <a:p>
            <a:pPr algn="just">
              <a:lnSpc>
                <a:spcPct val="115000"/>
              </a:lnSpc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1200" b="1">
                <a:solidFill>
                  <a:srgbClr val="663300"/>
                </a:solidFill>
              </a:rPr>
              <a:t>      Общая площадь жилых помещений, приходящаяся в среднем на одного жителя  по состоянию на 01.01.2016 года составляет  22,3 кв.м. ( на 01.01.2015 года – 21,9 кв. м.).   Площадь, введённая в действие за год на одного жителя, составила 0,04 кв.м.  </a:t>
            </a:r>
          </a:p>
          <a:p>
            <a:pPr algn="just">
              <a:lnSpc>
                <a:spcPct val="115000"/>
              </a:lnSpc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1200" b="1">
                <a:solidFill>
                  <a:srgbClr val="663300"/>
                </a:solidFill>
              </a:rPr>
              <a:t>     </a:t>
            </a:r>
            <a:r>
              <a:rPr lang="ru-RU" sz="1200" b="1">
                <a:solidFill>
                  <a:srgbClr val="000000"/>
                </a:solidFill>
              </a:rPr>
              <a:t>В течение 2015 года введено в эксплуатацию 3 жилых дома, площадью 262 кв.м.,  что больше 2014 года на 1 кв.м., (100,4 %  к прошлому году),  (в 2014 году было введено в эксплуатацию 2 жилых дома, площадью 261 кв.м.).  Жилые дома строятся индивидуальными застройщиками. </a:t>
            </a:r>
          </a:p>
          <a:p>
            <a:pPr algn="just">
              <a:lnSpc>
                <a:spcPct val="115000"/>
              </a:lnSpc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1200" b="1">
                <a:solidFill>
                  <a:srgbClr val="000000"/>
                </a:solidFill>
              </a:rPr>
              <a:t>     </a:t>
            </a:r>
            <a:r>
              <a:rPr lang="ru-RU" sz="1200" b="1">
                <a:solidFill>
                  <a:srgbClr val="663300"/>
                </a:solidFill>
              </a:rPr>
              <a:t>В 2015 году семь человек  улучшили свои жилищные условия с помощью государственной поддержки.</a:t>
            </a:r>
          </a:p>
        </p:txBody>
      </p:sp>
      <p:sp>
        <p:nvSpPr>
          <p:cNvPr id="180230" name="AutoShape 6"/>
          <p:cNvSpPr>
            <a:spLocks noChangeArrowheads="1"/>
          </p:cNvSpPr>
          <p:nvPr/>
        </p:nvSpPr>
        <p:spPr bwMode="auto">
          <a:xfrm>
            <a:off x="857250" y="5214938"/>
            <a:ext cx="5643563" cy="3748087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FFEFD1"/>
              </a:gs>
              <a:gs pos="100000">
                <a:srgbClr val="D1C39F"/>
              </a:gs>
            </a:gsLst>
            <a:lin ang="5400000" scaled="1"/>
          </a:gradFill>
          <a:ln w="25560" cap="sq">
            <a:solidFill>
              <a:srgbClr val="2185BA"/>
            </a:solidFill>
            <a:miter lim="800000"/>
            <a:headEnd/>
            <a:tailEnd/>
          </a:ln>
        </p:spPr>
        <p:txBody>
          <a:bodyPr lIns="90000" tIns="46800" rIns="90000" bIns="46800" anchor="ctr"/>
          <a:lstStyle/>
          <a:p>
            <a:pPr algn="ctr">
              <a:lnSpc>
                <a:spcPct val="115000"/>
              </a:lnSpc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1200" b="1">
                <a:solidFill>
                  <a:srgbClr val="58370C"/>
                </a:solidFill>
              </a:rPr>
              <a:t>Сельское хозяйство</a:t>
            </a:r>
            <a:r>
              <a:rPr lang="en-US" sz="1200" b="1">
                <a:solidFill>
                  <a:srgbClr val="58370C"/>
                </a:solidFill>
              </a:rPr>
              <a:t> </a:t>
            </a:r>
            <a:endParaRPr lang="ru-RU" sz="1200" b="1">
              <a:solidFill>
                <a:srgbClr val="58370C"/>
              </a:solidFill>
            </a:endParaRPr>
          </a:p>
          <a:p>
            <a:pPr algn="ctr">
              <a:lnSpc>
                <a:spcPct val="115000"/>
              </a:lnSpc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en-US" sz="1200" b="1">
              <a:solidFill>
                <a:srgbClr val="58370C"/>
              </a:solidFill>
            </a:endParaRPr>
          </a:p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1200">
                <a:solidFill>
                  <a:srgbClr val="58370C"/>
                </a:solidFill>
              </a:rPr>
              <a:t>      По состоянию на 1 января 2016 года поголовье крупного рогатого скота в крестьянских (фермерских) хозяйствах и в хозяйствах  населения составило  1051 голов  (на 14,0 % больше по сравнению с аналогичной датой предыдущего года),  в том числе коров - 505 голов  (на 11,0% больше),  свиней – 187 голов (на 1,1%  меньше), овец и коз - 249 голов (на 22,1% больше), голов птицы - 1051 (меньше на  13,2%).</a:t>
            </a:r>
          </a:p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1200">
                <a:solidFill>
                  <a:srgbClr val="58370C"/>
                </a:solidFill>
              </a:rPr>
              <a:t>      В районе действует 2 крестьянских   (фермерских) хозяйства, 5 индивидуальных предпринимателей  и  434 личных подсобных хозяйства.  Крестьянские (фермерские) хозяйства - Санько О.В. –– КРС -  25, в том числе коров – 5,  Сучков В.И.- 7 голов КРС, (в том числе - 6 коров), 8 голов свиней, 5 голов овец, 5 голов лошадей, 40 голов домашней птицы (куры, утки, гуси), 30 пчелосемей. </a:t>
            </a:r>
          </a:p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1200">
                <a:solidFill>
                  <a:srgbClr val="58370C"/>
                </a:solidFill>
              </a:rPr>
              <a:t>     Крупные личные подсобные хозяйства:</a:t>
            </a:r>
          </a:p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1200">
                <a:solidFill>
                  <a:srgbClr val="58370C"/>
                </a:solidFill>
              </a:rPr>
              <a:t>Синкин И.А.- 38 голов КРС мясного направления, в том числе 20 коров;</a:t>
            </a:r>
          </a:p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1200">
                <a:solidFill>
                  <a:srgbClr val="58370C"/>
                </a:solidFill>
              </a:rPr>
              <a:t>Брежнев В.Д. – 8  голов КРС, (в том числе 4 коровы),   3 свиноматки;</a:t>
            </a:r>
          </a:p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1200">
                <a:solidFill>
                  <a:srgbClr val="58370C"/>
                </a:solidFill>
              </a:rPr>
              <a:t>Усманов Р.К. – 5 голов КРС, (в том числе 2 коровы),  300 пчелосемей, 30 голов овец,  200 голов кроликов. </a:t>
            </a:r>
            <a:endParaRPr lang="ru-RU" sz="1200" b="1">
              <a:solidFill>
                <a:srgbClr val="663300"/>
              </a:solidFill>
            </a:endParaRPr>
          </a:p>
        </p:txBody>
      </p:sp>
      <p:sp>
        <p:nvSpPr>
          <p:cNvPr id="180231" name="Text Box 7"/>
          <p:cNvSpPr txBox="1">
            <a:spLocks noChangeArrowheads="1"/>
          </p:cNvSpPr>
          <p:nvPr/>
        </p:nvSpPr>
        <p:spPr bwMode="auto">
          <a:xfrm>
            <a:off x="6308725" y="8712200"/>
            <a:ext cx="396875" cy="2762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algn="ctr">
              <a:spcBef>
                <a:spcPts val="750"/>
              </a:spcBef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fld id="{18BA1968-5FAA-4FC8-8E24-8495FE5F2BAD}" type="slidenum">
              <a:rPr lang="ru-RU" sz="1200" b="1">
                <a:solidFill>
                  <a:srgbClr val="000000"/>
                </a:solidFill>
              </a:rPr>
              <a:pPr algn="ctr">
                <a:spcBef>
                  <a:spcPts val="750"/>
                </a:spcBef>
                <a:buSzPct val="10000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t>10</a:t>
            </a:fld>
            <a:endParaRPr lang="ru-RU" sz="1200" b="1">
              <a:solidFill>
                <a:srgbClr val="000000"/>
              </a:solidFill>
            </a:endParaRPr>
          </a:p>
        </p:txBody>
      </p:sp>
      <p:sp>
        <p:nvSpPr>
          <p:cNvPr id="2" name="Text Box 8"/>
          <p:cNvSpPr txBox="1">
            <a:spLocks noChangeArrowheads="1"/>
          </p:cNvSpPr>
          <p:nvPr/>
        </p:nvSpPr>
        <p:spPr bwMode="auto">
          <a:xfrm>
            <a:off x="0" y="0"/>
            <a:ext cx="6858000" cy="1141413"/>
          </a:xfrm>
          <a:prstGeom prst="rect">
            <a:avLst/>
          </a:prstGeom>
          <a:gradFill rotWithShape="0">
            <a:gsLst>
              <a:gs pos="0">
                <a:srgbClr val="00B050"/>
              </a:gs>
              <a:gs pos="100000">
                <a:srgbClr val="FFFF00"/>
              </a:gs>
            </a:gsLst>
            <a:lin ang="13500000" scaled="1"/>
          </a:gradFill>
          <a:ln w="9525" cap="flat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algn="ctr">
              <a:spcBef>
                <a:spcPts val="313"/>
              </a:spcBef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endParaRPr lang="ru-RU" sz="500" b="1">
              <a:solidFill>
                <a:srgbClr val="FFFFFF"/>
              </a:solidFill>
            </a:endParaRPr>
          </a:p>
          <a:p>
            <a:pPr algn="ctr">
              <a:spcBef>
                <a:spcPts val="875"/>
              </a:spcBef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ru-RU" sz="1400" b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МУНИЦИПАЛЬНОЕ ОБРАЗОВАНИЕ</a:t>
            </a:r>
          </a:p>
          <a:p>
            <a:pPr algn="ctr">
              <a:spcBef>
                <a:spcPts val="875"/>
              </a:spcBef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ru-RU" sz="1400" b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«ТЕГУЛЬДЕТСКИЙ РАЙОН»</a:t>
            </a:r>
          </a:p>
          <a:p>
            <a:pPr algn="ctr">
              <a:spcBef>
                <a:spcPts val="875"/>
              </a:spcBef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endParaRPr lang="ru-RU" sz="1400" b="1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273" name="Text Box 1"/>
          <p:cNvSpPr txBox="1">
            <a:spLocks noChangeArrowheads="1"/>
          </p:cNvSpPr>
          <p:nvPr/>
        </p:nvSpPr>
        <p:spPr bwMode="auto">
          <a:xfrm rot="-5400000">
            <a:off x="-3897312" y="4737100"/>
            <a:ext cx="8307387" cy="512763"/>
          </a:xfrm>
          <a:prstGeom prst="rect">
            <a:avLst/>
          </a:prstGeom>
          <a:solidFill>
            <a:srgbClr val="FF9900"/>
          </a:solidFill>
          <a:ln w="9525">
            <a:noFill/>
            <a:round/>
            <a:headEnd/>
            <a:tailEnd/>
          </a:ln>
        </p:spPr>
        <p:txBody>
          <a:bodyPr lIns="90000" tIns="46800" rIns="90000" bIns="46800" anchor="ctr"/>
          <a:lstStyle/>
          <a:p>
            <a:pPr algn="ctr"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1000" b="1">
                <a:solidFill>
                  <a:srgbClr val="FFFFFF"/>
                </a:solidFill>
              </a:rPr>
              <a:t>           </a:t>
            </a:r>
            <a:r>
              <a:rPr lang="ru-RU" sz="1400" b="1">
                <a:solidFill>
                  <a:srgbClr val="FFFFFF"/>
                </a:solidFill>
              </a:rPr>
              <a:t>Экономический потенциал </a:t>
            </a:r>
          </a:p>
        </p:txBody>
      </p:sp>
      <p:sp>
        <p:nvSpPr>
          <p:cNvPr id="2" name="AutoShape 2"/>
          <p:cNvSpPr>
            <a:spLocks noChangeArrowheads="1"/>
          </p:cNvSpPr>
          <p:nvPr/>
        </p:nvSpPr>
        <p:spPr bwMode="auto">
          <a:xfrm>
            <a:off x="1000125" y="1500188"/>
            <a:ext cx="5040313" cy="5000625"/>
          </a:xfrm>
          <a:prstGeom prst="roundRect">
            <a:avLst>
              <a:gd name="adj" fmla="val 16667"/>
            </a:avLst>
          </a:prstGeom>
          <a:solidFill>
            <a:srgbClr val="FFEFD1">
              <a:alpha val="50000"/>
            </a:srgbClr>
          </a:solidFill>
          <a:ln w="25560" cap="sq">
            <a:solidFill>
              <a:srgbClr val="2185BA"/>
            </a:solidFill>
            <a:miter lim="800000"/>
            <a:headEnd/>
            <a:tailEnd/>
          </a:ln>
          <a:effectLst/>
        </p:spPr>
        <p:txBody>
          <a:bodyPr lIns="90000" tIns="46800" rIns="90000" bIns="46800" anchor="ctr"/>
          <a:lstStyle/>
          <a:p>
            <a:pPr algn="ctr">
              <a:lnSpc>
                <a:spcPct val="115000"/>
              </a:lnSpc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endParaRPr lang="ru-RU" sz="1600" b="1">
              <a:solidFill>
                <a:srgbClr val="663300"/>
              </a:solidFill>
            </a:endParaRPr>
          </a:p>
          <a:p>
            <a:pPr algn="ctr">
              <a:lnSpc>
                <a:spcPct val="115000"/>
              </a:lnSpc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ru-RU" sz="1600" b="1">
                <a:solidFill>
                  <a:srgbClr val="663300"/>
                </a:solidFill>
                <a:latin typeface="Courier New" pitchFamily="49" charset="0"/>
              </a:rPr>
              <a:t>Малое и среднее предпринимательство</a:t>
            </a:r>
            <a:endParaRPr lang="ru-RU" sz="1600" b="1">
              <a:solidFill>
                <a:srgbClr val="663300"/>
              </a:solidFill>
            </a:endParaRPr>
          </a:p>
          <a:p>
            <a:pPr algn="ctr">
              <a:lnSpc>
                <a:spcPct val="115000"/>
              </a:lnSpc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ru-RU" sz="1200" b="1">
                <a:solidFill>
                  <a:srgbClr val="66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urier New" pitchFamily="49" charset="0"/>
              </a:rPr>
              <a:t> </a:t>
            </a:r>
          </a:p>
          <a:p>
            <a:pPr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ru-RU" sz="1200" b="1">
                <a:solidFill>
                  <a:srgbClr val="663300"/>
                </a:solidFill>
              </a:rPr>
              <a:t>Количество индивидуальных предпринимателей без образования юридического лица, включенных в Статрегистр на 1 января 2016 года составляет  125 единиц или 83,3% к 1 января 2015 года. </a:t>
            </a:r>
          </a:p>
          <a:p>
            <a:pPr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endParaRPr lang="ru-RU" sz="1200" b="1">
              <a:solidFill>
                <a:srgbClr val="6633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ru-RU" sz="1200" b="1">
                <a:solidFill>
                  <a:srgbClr val="663300"/>
                </a:solidFill>
              </a:rPr>
              <a:t>Количество средних предприятий – 2 единицы.</a:t>
            </a:r>
          </a:p>
          <a:p>
            <a:pPr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ru-RU" b="1">
                <a:solidFill>
                  <a:srgbClr val="663300"/>
                </a:solidFill>
              </a:rPr>
              <a:t>Количество малых предприятий – 25 единиц.</a:t>
            </a:r>
          </a:p>
          <a:p>
            <a:pPr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endParaRPr lang="ru-RU" sz="1200" b="1">
              <a:solidFill>
                <a:srgbClr val="663300"/>
              </a:solidFill>
            </a:endParaRPr>
          </a:p>
          <a:p>
            <a:pPr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ru-RU" sz="1200" b="1">
                <a:solidFill>
                  <a:srgbClr val="663300"/>
                </a:solidFill>
              </a:rPr>
              <a:t>    В разрезе отраслевой  структуры в экономике района лидирующая роль   принадлежит предпринимателям  торговой сферы – 44,8%,  предпринимателям, занятым  услугами такси – 16,8, предпринимателям по заготовке и первичной  переработке  леса – 12,8%.</a:t>
            </a:r>
            <a:r>
              <a:rPr lang="ru-RU" sz="1200" b="1">
                <a:solidFill>
                  <a:srgbClr val="000000"/>
                </a:solidFill>
              </a:rPr>
              <a:t> </a:t>
            </a:r>
          </a:p>
          <a:p>
            <a:pPr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endParaRPr lang="ru-RU" sz="1200" b="1">
              <a:solidFill>
                <a:srgbClr val="000000"/>
              </a:solidFill>
            </a:endParaRPr>
          </a:p>
          <a:p>
            <a:pPr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ru-RU" sz="1200" b="1">
                <a:solidFill>
                  <a:srgbClr val="663300"/>
                </a:solidFill>
              </a:rPr>
              <a:t>    В настоящее время в сфере малого и среднего предпринимательства на территории Тегульдетского  района занято 1 121 человек, что составляет  51,7 % от общей  численности занятых в экономике района.</a:t>
            </a:r>
          </a:p>
          <a:p>
            <a:pPr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endParaRPr lang="ru-RU" sz="1200" b="1">
              <a:solidFill>
                <a:srgbClr val="663300"/>
              </a:solidFill>
            </a:endParaRPr>
          </a:p>
          <a:p>
            <a:pPr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ru-RU" sz="1200" b="1">
                <a:solidFill>
                  <a:srgbClr val="663300"/>
                </a:solidFill>
              </a:rPr>
              <a:t>     </a:t>
            </a:r>
            <a:r>
              <a:rPr lang="ru-RU" sz="1200" b="1" u="sng">
                <a:solidFill>
                  <a:srgbClr val="663300"/>
                </a:solidFill>
              </a:rPr>
              <a:t>По итогам 2015 года в Тегульдетском районе:</a:t>
            </a:r>
          </a:p>
          <a:p>
            <a:pPr>
              <a:buClr>
                <a:srgbClr val="663300"/>
              </a:buClr>
              <a:buSzPct val="100000"/>
              <a:buFont typeface="Arial" charset="0"/>
              <a:buChar char="-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ru-RU" sz="1200" b="1">
                <a:solidFill>
                  <a:srgbClr val="663300"/>
                </a:solidFill>
              </a:rPr>
              <a:t>число субъектов малого и среднего предпринимательства на 10 000 </a:t>
            </a:r>
            <a:r>
              <a:rPr lang="en-US" sz="1200" b="1">
                <a:solidFill>
                  <a:srgbClr val="663300"/>
                </a:solidFill>
              </a:rPr>
              <a:t> </a:t>
            </a:r>
            <a:r>
              <a:rPr lang="ru-RU" sz="1200" b="1">
                <a:solidFill>
                  <a:srgbClr val="663300"/>
                </a:solidFill>
              </a:rPr>
              <a:t>человек населения – 240,7 единиц.</a:t>
            </a:r>
          </a:p>
          <a:p>
            <a:pPr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endParaRPr lang="ru-RU" sz="1200" b="1">
              <a:solidFill>
                <a:srgbClr val="000000"/>
              </a:solidFill>
            </a:endParaRPr>
          </a:p>
        </p:txBody>
      </p:sp>
      <p:pic>
        <p:nvPicPr>
          <p:cNvPr id="18227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60800" y="6697663"/>
            <a:ext cx="2520950" cy="1889125"/>
          </a:xfrm>
          <a:prstGeom prst="rect">
            <a:avLst/>
          </a:prstGeom>
          <a:noFill/>
          <a:ln w="15840" cap="sq">
            <a:solidFill>
              <a:srgbClr val="008080"/>
            </a:solidFill>
            <a:miter lim="800000"/>
            <a:headEnd/>
            <a:tailEnd/>
          </a:ln>
        </p:spPr>
      </p:pic>
      <p:pic>
        <p:nvPicPr>
          <p:cNvPr id="182276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00100" y="6697663"/>
            <a:ext cx="2484438" cy="189388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182277" name="Text Box 5"/>
          <p:cNvSpPr txBox="1">
            <a:spLocks noChangeArrowheads="1"/>
          </p:cNvSpPr>
          <p:nvPr/>
        </p:nvSpPr>
        <p:spPr bwMode="auto">
          <a:xfrm>
            <a:off x="6308725" y="8712200"/>
            <a:ext cx="396875" cy="2762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algn="ctr">
              <a:spcBef>
                <a:spcPts val="750"/>
              </a:spcBef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fld id="{1249F1AD-BA7C-4CFD-9BA5-105CDCD6C51A}" type="slidenum">
              <a:rPr lang="ru-RU" sz="1200" b="1">
                <a:solidFill>
                  <a:srgbClr val="000000"/>
                </a:solidFill>
              </a:rPr>
              <a:pPr algn="ctr">
                <a:spcBef>
                  <a:spcPts val="750"/>
                </a:spcBef>
                <a:buSzPct val="10000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t>11</a:t>
            </a:fld>
            <a:endParaRPr lang="ru-RU" sz="1200" b="1">
              <a:solidFill>
                <a:srgbClr val="000000"/>
              </a:solidFill>
            </a:endParaRPr>
          </a:p>
        </p:txBody>
      </p:sp>
      <p:sp>
        <p:nvSpPr>
          <p:cNvPr id="3" name="Text Box 6"/>
          <p:cNvSpPr txBox="1">
            <a:spLocks noChangeArrowheads="1"/>
          </p:cNvSpPr>
          <p:nvPr/>
        </p:nvSpPr>
        <p:spPr bwMode="auto">
          <a:xfrm>
            <a:off x="0" y="0"/>
            <a:ext cx="6858000" cy="1141413"/>
          </a:xfrm>
          <a:prstGeom prst="rect">
            <a:avLst/>
          </a:prstGeom>
          <a:gradFill rotWithShape="0">
            <a:gsLst>
              <a:gs pos="0">
                <a:srgbClr val="00B050"/>
              </a:gs>
              <a:gs pos="100000">
                <a:srgbClr val="FFFF00"/>
              </a:gs>
            </a:gsLst>
            <a:lin ang="13500000" scaled="1"/>
          </a:gradFill>
          <a:ln w="9525" cap="flat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algn="ctr">
              <a:spcBef>
                <a:spcPts val="313"/>
              </a:spcBef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endParaRPr lang="ru-RU" sz="500" b="1">
              <a:solidFill>
                <a:srgbClr val="FFFFFF"/>
              </a:solidFill>
            </a:endParaRPr>
          </a:p>
          <a:p>
            <a:pPr algn="ctr">
              <a:spcBef>
                <a:spcPts val="875"/>
              </a:spcBef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ru-RU" sz="1400" b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МУНИЦИПАЛЬНОЕ ОБРАЗОВАНИЕ</a:t>
            </a:r>
          </a:p>
          <a:p>
            <a:pPr algn="ctr">
              <a:spcBef>
                <a:spcPts val="875"/>
              </a:spcBef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ru-RU" sz="1400" b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«ТЕГУЛЬДЕТСКИЙ РАЙОН»</a:t>
            </a:r>
          </a:p>
          <a:p>
            <a:pPr algn="ctr">
              <a:spcBef>
                <a:spcPts val="875"/>
              </a:spcBef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endParaRPr lang="ru-RU" sz="1400" b="1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21" name="Text Box 1"/>
          <p:cNvSpPr txBox="1">
            <a:spLocks noChangeArrowheads="1"/>
          </p:cNvSpPr>
          <p:nvPr/>
        </p:nvSpPr>
        <p:spPr bwMode="auto">
          <a:xfrm rot="-5400000">
            <a:off x="-3897312" y="4737100"/>
            <a:ext cx="8307387" cy="512763"/>
          </a:xfrm>
          <a:prstGeom prst="rect">
            <a:avLst/>
          </a:prstGeom>
          <a:solidFill>
            <a:srgbClr val="FF9900"/>
          </a:solidFill>
          <a:ln w="9525">
            <a:noFill/>
            <a:round/>
            <a:headEnd/>
            <a:tailEnd/>
          </a:ln>
        </p:spPr>
        <p:txBody>
          <a:bodyPr lIns="90000" tIns="46800" rIns="90000" bIns="46800" anchor="ctr"/>
          <a:lstStyle/>
          <a:p>
            <a:pPr algn="ctr"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1000" b="1">
                <a:solidFill>
                  <a:srgbClr val="FFFFFF"/>
                </a:solidFill>
              </a:rPr>
              <a:t>           </a:t>
            </a:r>
            <a:r>
              <a:rPr lang="ru-RU" sz="1400" b="1">
                <a:solidFill>
                  <a:srgbClr val="FFFFFF"/>
                </a:solidFill>
              </a:rPr>
              <a:t>Экономический потенциал </a:t>
            </a:r>
          </a:p>
        </p:txBody>
      </p:sp>
      <p:sp>
        <p:nvSpPr>
          <p:cNvPr id="184322" name="Rectangle 2"/>
          <p:cNvSpPr>
            <a:spLocks noChangeArrowheads="1"/>
          </p:cNvSpPr>
          <p:nvPr/>
        </p:nvSpPr>
        <p:spPr bwMode="auto">
          <a:xfrm>
            <a:off x="2222500" y="4367213"/>
            <a:ext cx="2413000" cy="30638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 algn="ctr"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1400" b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Наименование показателей</a:t>
            </a:r>
          </a:p>
        </p:txBody>
      </p:sp>
      <p:pic>
        <p:nvPicPr>
          <p:cNvPr id="18432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20950" y="4330700"/>
            <a:ext cx="1816100" cy="48736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graphicFrame>
        <p:nvGraphicFramePr>
          <p:cNvPr id="2" name="Group 4"/>
          <p:cNvGraphicFramePr>
            <a:graphicFrameLocks noGrp="1"/>
          </p:cNvGraphicFramePr>
          <p:nvPr/>
        </p:nvGraphicFramePr>
        <p:xfrm>
          <a:off x="857233" y="1357290"/>
          <a:ext cx="5786478" cy="6892518"/>
        </p:xfrm>
        <a:graphic>
          <a:graphicData uri="http://schemas.openxmlformats.org/drawingml/2006/table">
            <a:tbl>
              <a:tblPr/>
              <a:tblGrid>
                <a:gridCol w="2522159"/>
                <a:gridCol w="3264319"/>
              </a:tblGrid>
              <a:tr h="600853">
                <a:tc gridSpan="2"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6633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 Тегульдетском районе созданы условия успешной работы предпринимателей</a:t>
                      </a:r>
                    </a:p>
                  </a:txBody>
                  <a:tcPr marL="90000" marR="90000" marT="75960" horzOverflow="overflow">
                    <a:lnL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8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BD078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16065">
                <a:tc gridSpan="2"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6633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В районе  разработана и действует:</a:t>
                      </a:r>
                    </a:p>
                  </a:txBody>
                  <a:tcPr marL="90000" marR="90000" marT="75816" horzOverflow="overflow">
                    <a:lnL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5D028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422291">
                <a:tc>
                  <a:txBody>
                    <a:bodyPr/>
                    <a:lstStyle/>
                    <a:p>
                      <a:pPr marL="0" marR="0" lvl="0" indent="0" algn="just" defTabSz="449263" rtl="0" eaLnBrk="1" fontAlgn="base" latinLnBrk="0" hangingPunct="1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6633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Муниципальная программа «Развитие малого и среднего предпринимательства в Тегульдетском районе на 2014-2016 годы</a:t>
                      </a: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6633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»</a:t>
                      </a: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6633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 (Постановление администрации Тегульдетского района от 17.12.2013 № 595)</a:t>
                      </a:r>
                    </a:p>
                  </a:txBody>
                  <a:tcPr marL="90000" marR="90000" marT="75816" horzOverflow="overflow">
                    <a:lnL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3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449263" rtl="0" eaLnBrk="1" fontAlgn="base" latinLnBrk="0" hangingPunct="1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6633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Программа разработана в целях создания условий, обеспечивающих благоприятные возможности для становления и развития субъектов малого и среднего предпринимательства (далее </a:t>
                      </a: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6633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–</a:t>
                      </a: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6633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 МСП) на территории Тегульдетского района.</a:t>
                      </a:r>
                    </a:p>
                  </a:txBody>
                  <a:tcPr marL="90000" marR="90000" marT="75816" horzOverflow="overflow">
                    <a:lnL>
                      <a:noFill/>
                    </a:lnL>
                    <a:lnR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3FF"/>
                    </a:solidFill>
                  </a:tcPr>
                </a:tc>
              </a:tr>
              <a:tr h="316065">
                <a:tc gridSpan="2"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6633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Сформирована базовая инфраструктура поддержки предпринимательства: </a:t>
                      </a:r>
                    </a:p>
                  </a:txBody>
                  <a:tcPr marL="90000" marR="90000" marT="75816" horzOverflow="overflow">
                    <a:lnL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5D028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991866">
                <a:tc>
                  <a:txBody>
                    <a:bodyPr/>
                    <a:lstStyle/>
                    <a:p>
                      <a:pPr marL="0" marR="0" lvl="0" indent="0" algn="just" defTabSz="449263" rtl="0" eaLnBrk="1" fontAlgn="base" latinLnBrk="0" hangingPunct="1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6633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С 2007 года действует Центр поддержки предпринимательства ООО </a:t>
                      </a: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6633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«</a:t>
                      </a: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6633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Бизнес-центр</a:t>
                      </a: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6633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»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663300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90000" marR="90000" marT="75816" horzOverflow="overflow">
                    <a:lnL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3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449263" rtl="0" eaLnBrk="1" fontAlgn="base" latinLnBrk="0" hangingPunct="1">
                        <a:lnSpc>
                          <a:spcPct val="87000"/>
                        </a:lnSpc>
                        <a:spcBef>
                          <a:spcPts val="3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6633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Основной целью Центра является оказание содействия</a:t>
                      </a: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663300"/>
                          </a:solidFill>
                          <a:effectLst/>
                          <a:latin typeface="Arial" charset="0"/>
                          <a:cs typeface="Arial" charset="0"/>
                        </a:rPr>
                        <a:t> </a:t>
                      </a: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6633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субъектам малого  предпринимательства в получении информационных, методических консультационных услуг, бухгалтерских услуг по вопросу налогообложения,</a:t>
                      </a: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663300"/>
                          </a:solidFill>
                          <a:effectLst/>
                          <a:latin typeface="Arial" charset="0"/>
                          <a:cs typeface="Arial" charset="0"/>
                        </a:rPr>
                        <a:t> </a:t>
                      </a: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6633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юридических услуг, поиск и подбор кадров, а также обеспечение благоприятных условий для развития малого предпринимательства.</a:t>
                      </a:r>
                    </a:p>
                  </a:txBody>
                  <a:tcPr marL="90000" marR="90000" marT="75816" horzOverflow="overflow">
                    <a:lnL>
                      <a:noFill/>
                    </a:lnL>
                    <a:lnR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3FF"/>
                    </a:solidFill>
                  </a:tcPr>
                </a:tc>
              </a:tr>
              <a:tr h="1990221">
                <a:tc>
                  <a:txBody>
                    <a:bodyPr/>
                    <a:lstStyle/>
                    <a:p>
                      <a:pPr marL="0" marR="0" lvl="0" indent="0" algn="just" defTabSz="449263" rtl="0" eaLnBrk="1" fontAlgn="base" latinLnBrk="0" hangingPunct="1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endParaRPr kumimoji="0" lang="ru-RU" sz="1200" b="1" i="0" u="none" strike="noStrike" cap="none" normalizeH="0" baseline="0" smtClean="0">
                        <a:ln>
                          <a:noFill/>
                        </a:ln>
                        <a:solidFill>
                          <a:srgbClr val="663300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  <a:p>
                      <a:pPr marL="0" marR="0" lvl="0" indent="0" algn="just" defTabSz="449263" rtl="0" eaLnBrk="1" fontAlgn="base" latinLnBrk="0" hangingPunct="1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6633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Центр поддержки предпри</a:t>
                      </a: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6633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-</a:t>
                      </a: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6633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нимательства ООО </a:t>
                      </a: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6633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«</a:t>
                      </a: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6633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Бизнес-центр</a:t>
                      </a: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6633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»</a:t>
                      </a: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6633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  работает по таким направлениям, как:</a:t>
                      </a:r>
                    </a:p>
                    <a:p>
                      <a:pPr marL="0" marR="0" lvl="0" indent="0" algn="just" defTabSz="449263" rtl="0" eaLnBrk="1" fontAlgn="base" latinLnBrk="0" hangingPunct="1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6633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 </a:t>
                      </a:r>
                    </a:p>
                  </a:txBody>
                  <a:tcPr marL="90000" marR="90000" marT="75816" horzOverflow="overflow">
                    <a:lnL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3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449263" rtl="0" eaLnBrk="1" fontAlgn="base" latinLnBrk="0" hangingPunct="1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663300"/>
                        </a:buClr>
                        <a:buSzPct val="100000"/>
                        <a:buFont typeface="Symbol" pitchFamily="18" charset="2"/>
                        <a:buChar char="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6633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комплекс консультационных услуг по всем ключевым вопросам ведения бизнеса; </a:t>
                      </a:r>
                    </a:p>
                    <a:p>
                      <a:pPr marL="0" marR="0" lvl="0" indent="0" algn="just" defTabSz="449263" rtl="0" eaLnBrk="1" fontAlgn="base" latinLnBrk="0" hangingPunct="1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663300"/>
                        </a:buClr>
                        <a:buSzPct val="100000"/>
                        <a:buFont typeface="Symbol" pitchFamily="18" charset="2"/>
                        <a:buChar char="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6633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разработка бизнес-планов и сопровождение предпринимательских проектов, оценка их эффективности;</a:t>
                      </a:r>
                    </a:p>
                    <a:p>
                      <a:pPr marL="0" marR="0" lvl="0" indent="0" algn="just" defTabSz="449263" rtl="0" eaLnBrk="1" fontAlgn="base" latinLnBrk="0" hangingPunct="1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663300"/>
                        </a:buClr>
                        <a:buSzPct val="100000"/>
                        <a:buFont typeface="Symbol" pitchFamily="18" charset="2"/>
                        <a:buChar char="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6633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организация и проведение обучающих семинаров;</a:t>
                      </a:r>
                    </a:p>
                    <a:p>
                      <a:pPr marL="0" marR="0" lvl="0" indent="0" algn="just" defTabSz="449263" rtl="0" eaLnBrk="1" fontAlgn="base" latinLnBrk="0" hangingPunct="1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663300"/>
                        </a:buClr>
                        <a:buSzPct val="100000"/>
                        <a:buFont typeface="Symbol" pitchFamily="18" charset="2"/>
                        <a:buChar char="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6633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содействие в продвижении товаров местных производителей на новые рынки. </a:t>
                      </a:r>
                    </a:p>
                  </a:txBody>
                  <a:tcPr marL="90000" marR="90000" marT="75816" horzOverflow="overflow">
                    <a:lnL>
                      <a:noFill/>
                    </a:lnL>
                    <a:lnR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3FF"/>
                    </a:solidFill>
                  </a:tcPr>
                </a:tc>
              </a:tr>
            </a:tbl>
          </a:graphicData>
        </a:graphic>
      </p:graphicFrame>
      <p:sp>
        <p:nvSpPr>
          <p:cNvPr id="184342" name="Text Box 36"/>
          <p:cNvSpPr txBox="1">
            <a:spLocks noChangeArrowheads="1"/>
          </p:cNvSpPr>
          <p:nvPr/>
        </p:nvSpPr>
        <p:spPr bwMode="auto">
          <a:xfrm>
            <a:off x="6308725" y="8712200"/>
            <a:ext cx="396875" cy="2762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algn="ctr">
              <a:spcBef>
                <a:spcPts val="750"/>
              </a:spcBef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fld id="{22DF2B62-EA83-4892-8991-9288966C88E4}" type="slidenum">
              <a:rPr lang="ru-RU" sz="1200" b="1">
                <a:solidFill>
                  <a:srgbClr val="000000"/>
                </a:solidFill>
              </a:rPr>
              <a:pPr algn="ctr">
                <a:spcBef>
                  <a:spcPts val="750"/>
                </a:spcBef>
                <a:buSzPct val="10000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t>12</a:t>
            </a:fld>
            <a:endParaRPr lang="ru-RU" sz="1200" b="1">
              <a:solidFill>
                <a:srgbClr val="000000"/>
              </a:solidFill>
            </a:endParaRPr>
          </a:p>
        </p:txBody>
      </p:sp>
      <p:sp>
        <p:nvSpPr>
          <p:cNvPr id="25637" name="Text Box 37"/>
          <p:cNvSpPr txBox="1">
            <a:spLocks noChangeArrowheads="1"/>
          </p:cNvSpPr>
          <p:nvPr/>
        </p:nvSpPr>
        <p:spPr bwMode="auto">
          <a:xfrm>
            <a:off x="0" y="0"/>
            <a:ext cx="6858000" cy="1141413"/>
          </a:xfrm>
          <a:prstGeom prst="rect">
            <a:avLst/>
          </a:prstGeom>
          <a:gradFill rotWithShape="0">
            <a:gsLst>
              <a:gs pos="0">
                <a:srgbClr val="00B050"/>
              </a:gs>
              <a:gs pos="100000">
                <a:srgbClr val="FFFF00"/>
              </a:gs>
            </a:gsLst>
            <a:lin ang="13500000" scaled="1"/>
          </a:gradFill>
          <a:ln w="9525" cap="flat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algn="ctr">
              <a:spcBef>
                <a:spcPts val="313"/>
              </a:spcBef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endParaRPr lang="ru-RU" sz="500" b="1">
              <a:solidFill>
                <a:srgbClr val="FFFFFF"/>
              </a:solidFill>
            </a:endParaRPr>
          </a:p>
          <a:p>
            <a:pPr algn="ctr">
              <a:spcBef>
                <a:spcPts val="875"/>
              </a:spcBef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ru-RU" sz="1400" b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МУНИЦИПАЛЬНОЕ ОБРАЗОВАНИЕ</a:t>
            </a:r>
          </a:p>
          <a:p>
            <a:pPr algn="ctr">
              <a:spcBef>
                <a:spcPts val="875"/>
              </a:spcBef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ru-RU" sz="1400" b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«ТЕГУЛЬДЕТСКИЙ РАЙОН»</a:t>
            </a:r>
          </a:p>
          <a:p>
            <a:pPr algn="ctr">
              <a:spcBef>
                <a:spcPts val="875"/>
              </a:spcBef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endParaRPr lang="ru-RU" sz="1400" b="1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369" name="Text Box 1"/>
          <p:cNvSpPr txBox="1">
            <a:spLocks noChangeArrowheads="1"/>
          </p:cNvSpPr>
          <p:nvPr/>
        </p:nvSpPr>
        <p:spPr bwMode="auto">
          <a:xfrm rot="-5400000">
            <a:off x="-3897312" y="4737100"/>
            <a:ext cx="8307387" cy="512763"/>
          </a:xfrm>
          <a:prstGeom prst="rect">
            <a:avLst/>
          </a:prstGeom>
          <a:solidFill>
            <a:srgbClr val="C00000"/>
          </a:solidFill>
          <a:ln w="9525">
            <a:noFill/>
            <a:round/>
            <a:headEnd/>
            <a:tailEnd/>
          </a:ln>
        </p:spPr>
        <p:txBody>
          <a:bodyPr lIns="90000" tIns="46800" rIns="90000" bIns="46800" anchor="ctr"/>
          <a:lstStyle/>
          <a:p>
            <a:pPr algn="ctr"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1400" b="1">
                <a:solidFill>
                  <a:srgbClr val="FFFFFF"/>
                </a:solidFill>
              </a:rPr>
              <a:t>Инвестиционная деятельность</a:t>
            </a:r>
          </a:p>
        </p:txBody>
      </p:sp>
      <p:sp>
        <p:nvSpPr>
          <p:cNvPr id="186370" name="Rectangle 2"/>
          <p:cNvSpPr>
            <a:spLocks noChangeArrowheads="1"/>
          </p:cNvSpPr>
          <p:nvPr/>
        </p:nvSpPr>
        <p:spPr bwMode="auto">
          <a:xfrm>
            <a:off x="500063" y="1143000"/>
            <a:ext cx="6103937" cy="77120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algn="just"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b="1">
                <a:solidFill>
                  <a:srgbClr val="663300"/>
                </a:solidFill>
              </a:rPr>
              <a:t>▼</a:t>
            </a:r>
            <a:r>
              <a:rPr lang="ru-RU">
                <a:solidFill>
                  <a:srgbClr val="000000"/>
                </a:solidFill>
              </a:rPr>
              <a:t> </a:t>
            </a:r>
            <a:r>
              <a:rPr lang="ru-RU" b="1">
                <a:solidFill>
                  <a:srgbClr val="663300"/>
                </a:solidFill>
              </a:rPr>
              <a:t>Географическое положение:</a:t>
            </a:r>
            <a:r>
              <a:rPr lang="ru-RU">
                <a:solidFill>
                  <a:srgbClr val="663300"/>
                </a:solidFill>
              </a:rPr>
              <a:t> </a:t>
            </a:r>
            <a:r>
              <a:rPr lang="ru-RU">
                <a:solidFill>
                  <a:srgbClr val="073E87"/>
                </a:solidFill>
              </a:rPr>
              <a:t>с. Тегульдет расположен в 245 км. от областного центра (г. Томск).</a:t>
            </a:r>
          </a:p>
          <a:p>
            <a:pPr algn="just"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b="1">
                <a:solidFill>
                  <a:srgbClr val="663300"/>
                </a:solidFill>
              </a:rPr>
              <a:t>▼</a:t>
            </a:r>
            <a:r>
              <a:rPr lang="ru-RU">
                <a:solidFill>
                  <a:srgbClr val="000000"/>
                </a:solidFill>
              </a:rPr>
              <a:t> </a:t>
            </a:r>
            <a:r>
              <a:rPr lang="ru-RU" b="1">
                <a:solidFill>
                  <a:srgbClr val="663300"/>
                </a:solidFill>
              </a:rPr>
              <a:t>Транспортная сеть: </a:t>
            </a:r>
            <a:r>
              <a:rPr lang="ru-RU">
                <a:solidFill>
                  <a:srgbClr val="073E87"/>
                </a:solidFill>
              </a:rPr>
              <a:t>Транспортная доступность Тегульдетского района с областным центром и соседними районами обеспечивается по автомобильной дороге областного значения Томск-Большедорохово-Зырянское-Тегульдет.</a:t>
            </a:r>
          </a:p>
          <a:p>
            <a:pPr algn="just"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b="1">
                <a:solidFill>
                  <a:srgbClr val="663300"/>
                </a:solidFill>
              </a:rPr>
              <a:t>▼</a:t>
            </a:r>
            <a:r>
              <a:rPr lang="ru-RU">
                <a:solidFill>
                  <a:srgbClr val="000000"/>
                </a:solidFill>
              </a:rPr>
              <a:t> </a:t>
            </a:r>
            <a:r>
              <a:rPr lang="ru-RU" b="1">
                <a:solidFill>
                  <a:srgbClr val="663300"/>
                </a:solidFill>
              </a:rPr>
              <a:t>Минерально-сырьевые ресурсы:</a:t>
            </a:r>
            <a:r>
              <a:rPr lang="ru-RU" b="1">
                <a:solidFill>
                  <a:srgbClr val="000000"/>
                </a:solidFill>
              </a:rPr>
              <a:t>  </a:t>
            </a:r>
            <a:r>
              <a:rPr lang="ru-RU">
                <a:solidFill>
                  <a:srgbClr val="073E87"/>
                </a:solidFill>
              </a:rPr>
              <a:t>Тегульдетский район не богат минеральными ресурсами. Полезные ископаемые представлены преимущественно строительными материалами (гравийно-песчаные смеси, песчаник и глины, пригодные для изготовления кирпича и бетонных конструкций). В районе выявлено 1 торфяное месторождение «Лучай» в составе 5 участков общей площадью 8828 га (в границах промышленной глубины залежи) и запасами 32815 тыс.тонн. 60,6% залежей относятся к переходному типу, 39,2% - к низинному и 0,2% - к смешанному.</a:t>
            </a:r>
          </a:p>
          <a:p>
            <a:pPr>
              <a:spcBef>
                <a:spcPts val="275"/>
              </a:spcBef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b="1">
                <a:solidFill>
                  <a:srgbClr val="663300"/>
                </a:solidFill>
              </a:rPr>
              <a:t>▼Наличие древесных ресурсов: </a:t>
            </a:r>
            <a:r>
              <a:rPr lang="ru-RU">
                <a:solidFill>
                  <a:srgbClr val="073E87"/>
                </a:solidFill>
              </a:rPr>
              <a:t>Основная часть территории района занята землями лесного фонда - 86,2% и землями сельскохозяйственного назначения - 9,5%, однако, собственно сельскохозяйственные угодья занимают всего 2,6% территории района. </a:t>
            </a:r>
          </a:p>
          <a:p>
            <a:pPr>
              <a:spcBef>
                <a:spcPts val="275"/>
              </a:spcBef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>
                <a:solidFill>
                  <a:srgbClr val="073E87"/>
                </a:solidFill>
              </a:rPr>
              <a:t>Большая часть территории района покрыта лесом, средняя лесистость составляет - 92,6%, заболоченность - 3,5%. Леса относятся к категории смешанного породного состава, их общая площадь составляет 1136 тыс.га,. </a:t>
            </a:r>
            <a:r>
              <a:rPr lang="ru-RU" i="1">
                <a:solidFill>
                  <a:srgbClr val="073E87"/>
                </a:solidFill>
              </a:rPr>
              <a:t>(запасы древесины в Тегульдетском районе составляют 70 млн. куб. м.), </a:t>
            </a:r>
          </a:p>
          <a:p>
            <a:pPr>
              <a:spcBef>
                <a:spcPts val="275"/>
              </a:spcBef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>
                <a:solidFill>
                  <a:srgbClr val="073E87"/>
                </a:solidFill>
              </a:rPr>
              <a:t>       Значительные площади и разнообразие угодий Тегульдетского района, его удалённость от областного центра позволили сохранить на территории района высокую численность охотничье- промысловых видов животных. </a:t>
            </a:r>
          </a:p>
          <a:p>
            <a:pPr>
              <a:spcBef>
                <a:spcPts val="275"/>
              </a:spcBef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>
                <a:solidFill>
                  <a:srgbClr val="073E87"/>
                </a:solidFill>
              </a:rPr>
              <a:t>      </a:t>
            </a:r>
            <a:r>
              <a:rPr lang="ru-RU" b="1">
                <a:solidFill>
                  <a:srgbClr val="073E87"/>
                </a:solidFill>
              </a:rPr>
              <a:t>Тегульдетскому району присвоен статус экологически чистой территории России.</a:t>
            </a:r>
          </a:p>
          <a:p>
            <a:pPr>
              <a:spcBef>
                <a:spcPts val="275"/>
              </a:spcBef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>
                <a:solidFill>
                  <a:srgbClr val="073E87"/>
                </a:solidFill>
              </a:rPr>
              <a:t>       На территории района расположено 3 государственных природных заказника областного значения - "Южно-таежный", "Осетрово-нельмовый", "Чичка-Юльский" общей площадью 55,2 тыс.га и 2 памятника природы.</a:t>
            </a:r>
          </a:p>
          <a:p>
            <a:pPr>
              <a:spcBef>
                <a:spcPts val="275"/>
              </a:spcBef>
              <a:buClr>
                <a:srgbClr val="31B6FD"/>
              </a:buClr>
              <a:buSzPct val="100000"/>
              <a:buFont typeface="Wingdings" pitchFamily="2" charset="2"/>
              <a:buChar char="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b="1">
                <a:solidFill>
                  <a:srgbClr val="073E87"/>
                </a:solidFill>
              </a:rPr>
              <a:t> Заказник "Южно-таежный"</a:t>
            </a:r>
            <a:r>
              <a:rPr lang="ru-RU">
                <a:solidFill>
                  <a:srgbClr val="073E87"/>
                </a:solidFill>
              </a:rPr>
              <a:t> площадью 4039 га был создан в 1984 году с целью охраны эталонного участка южно-таежных пихтовых лесов Западной Сибири. Территория заказника представляет собой массив леса из пихты сибирской в сочетании с водными, болотными и другими компонентами ландшафта.</a:t>
            </a:r>
          </a:p>
          <a:p>
            <a:pPr>
              <a:spcBef>
                <a:spcPts val="275"/>
              </a:spcBef>
              <a:buClr>
                <a:srgbClr val="31B6FD"/>
              </a:buClr>
              <a:buSzPct val="100000"/>
              <a:buFont typeface="Wingdings" pitchFamily="2" charset="2"/>
              <a:buChar char="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b="1">
                <a:solidFill>
                  <a:srgbClr val="073E87"/>
                </a:solidFill>
              </a:rPr>
              <a:t> Заказник "Чичка-Юльский"</a:t>
            </a:r>
            <a:r>
              <a:rPr lang="ru-RU">
                <a:solidFill>
                  <a:srgbClr val="073E87"/>
                </a:solidFill>
              </a:rPr>
              <a:t> площадью 49668 га был создан в 2000 году с целью воспроизводства охотничье-промысловых животных для последующего расселения на территории прилегающих охотничьих угодий. </a:t>
            </a:r>
          </a:p>
          <a:p>
            <a:pPr>
              <a:spcBef>
                <a:spcPts val="275"/>
              </a:spcBef>
              <a:buClr>
                <a:srgbClr val="31B6FD"/>
              </a:buClr>
              <a:buSzPct val="100000"/>
              <a:buFont typeface="Wingdings" pitchFamily="2" charset="2"/>
              <a:buChar char="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b="1">
                <a:solidFill>
                  <a:srgbClr val="073E87"/>
                </a:solidFill>
              </a:rPr>
              <a:t> Заказник "Осетро-нельмовый"</a:t>
            </a:r>
            <a:r>
              <a:rPr lang="ru-RU">
                <a:solidFill>
                  <a:srgbClr val="073E87"/>
                </a:solidFill>
              </a:rPr>
              <a:t> площадью 1478,4 га был создан в 1995 году с целью создания естественных условий воспроизводства редких и ценных промысловых рыб - осетра сибирского и нельмы. </a:t>
            </a:r>
          </a:p>
          <a:p>
            <a:pPr>
              <a:spcBef>
                <a:spcPts val="275"/>
              </a:spcBef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>
                <a:solidFill>
                  <a:srgbClr val="073E87"/>
                </a:solidFill>
              </a:rPr>
              <a:t>        </a:t>
            </a:r>
            <a:r>
              <a:rPr lang="ru-RU" b="1">
                <a:solidFill>
                  <a:srgbClr val="073E87"/>
                </a:solidFill>
              </a:rPr>
              <a:t>Памятники природы на территории Тегульдетского района</a:t>
            </a:r>
          </a:p>
          <a:p>
            <a:pPr>
              <a:spcBef>
                <a:spcPts val="275"/>
              </a:spcBef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>
                <a:solidFill>
                  <a:srgbClr val="073E87"/>
                </a:solidFill>
              </a:rPr>
              <a:t>Припоселковый сосновый бор, ботанический, посёлок  Белый Яр -  живописный уголок природы,  «Буровая скважина», водный,   окраина  села  Тегульдет -  минеральный водный источник</a:t>
            </a:r>
          </a:p>
          <a:p>
            <a:pPr>
              <a:spcBef>
                <a:spcPts val="275"/>
              </a:spcBef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b="1">
                <a:solidFill>
                  <a:srgbClr val="073E87"/>
                </a:solidFill>
              </a:rPr>
              <a:t>        Общий объем инвестиций в основной капитал на душу населения в 2015 году составил  29 643,8 рублей,  в 2014 году – 31 175,5  рублей.</a:t>
            </a:r>
          </a:p>
        </p:txBody>
      </p:sp>
      <p:sp>
        <p:nvSpPr>
          <p:cNvPr id="186371" name="Text Box 3"/>
          <p:cNvSpPr txBox="1">
            <a:spLocks noChangeArrowheads="1"/>
          </p:cNvSpPr>
          <p:nvPr/>
        </p:nvSpPr>
        <p:spPr bwMode="auto">
          <a:xfrm>
            <a:off x="6308725" y="8712200"/>
            <a:ext cx="396875" cy="2762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algn="ctr">
              <a:spcBef>
                <a:spcPts val="750"/>
              </a:spcBef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fld id="{ED2D316E-B40B-455E-A666-123D85BC00DC}" type="slidenum">
              <a:rPr lang="ru-RU" sz="1200" b="1">
                <a:solidFill>
                  <a:srgbClr val="000000"/>
                </a:solidFill>
              </a:rPr>
              <a:pPr algn="ctr">
                <a:spcBef>
                  <a:spcPts val="750"/>
                </a:spcBef>
                <a:buSzPct val="10000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t>13</a:t>
            </a:fld>
            <a:endParaRPr lang="ru-RU" sz="1200" b="1">
              <a:solidFill>
                <a:srgbClr val="000000"/>
              </a:solidFill>
            </a:endParaRPr>
          </a:p>
        </p:txBody>
      </p:sp>
      <p:sp>
        <p:nvSpPr>
          <p:cNvPr id="2" name="Text Box 4"/>
          <p:cNvSpPr txBox="1">
            <a:spLocks noChangeArrowheads="1"/>
          </p:cNvSpPr>
          <p:nvPr/>
        </p:nvSpPr>
        <p:spPr bwMode="auto">
          <a:xfrm>
            <a:off x="0" y="0"/>
            <a:ext cx="6858000" cy="1141413"/>
          </a:xfrm>
          <a:prstGeom prst="rect">
            <a:avLst/>
          </a:prstGeom>
          <a:gradFill rotWithShape="0">
            <a:gsLst>
              <a:gs pos="0">
                <a:srgbClr val="00B050"/>
              </a:gs>
              <a:gs pos="100000">
                <a:srgbClr val="FFFF00"/>
              </a:gs>
            </a:gsLst>
            <a:lin ang="13500000" scaled="1"/>
          </a:gradFill>
          <a:ln w="9525" cap="flat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algn="ctr">
              <a:spcBef>
                <a:spcPts val="313"/>
              </a:spcBef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endParaRPr lang="ru-RU" sz="500" b="1">
              <a:solidFill>
                <a:srgbClr val="FFFFFF"/>
              </a:solidFill>
            </a:endParaRPr>
          </a:p>
          <a:p>
            <a:pPr algn="ctr">
              <a:spcBef>
                <a:spcPts val="875"/>
              </a:spcBef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ru-RU" sz="1400" b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МУНИЦИПАЛЬНОЕ ОБРАЗОВАНИЕ</a:t>
            </a:r>
          </a:p>
          <a:p>
            <a:pPr algn="ctr">
              <a:spcBef>
                <a:spcPts val="875"/>
              </a:spcBef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ru-RU" sz="1400" b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«ТЕГУЛЬДЕТСКИЙ РАЙОН»</a:t>
            </a:r>
          </a:p>
          <a:p>
            <a:pPr algn="ctr">
              <a:spcBef>
                <a:spcPts val="875"/>
              </a:spcBef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endParaRPr lang="ru-RU" sz="1400" b="1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417" name="Text Box 1"/>
          <p:cNvSpPr txBox="1">
            <a:spLocks noChangeArrowheads="1"/>
          </p:cNvSpPr>
          <p:nvPr/>
        </p:nvSpPr>
        <p:spPr bwMode="auto">
          <a:xfrm rot="-5400000">
            <a:off x="-3897312" y="4737100"/>
            <a:ext cx="8307387" cy="512763"/>
          </a:xfrm>
          <a:prstGeom prst="rect">
            <a:avLst/>
          </a:prstGeom>
          <a:solidFill>
            <a:srgbClr val="C00000"/>
          </a:solidFill>
          <a:ln w="9525">
            <a:noFill/>
            <a:round/>
            <a:headEnd/>
            <a:tailEnd/>
          </a:ln>
        </p:spPr>
        <p:txBody>
          <a:bodyPr lIns="90000" tIns="46800" rIns="90000" bIns="46800" anchor="ctr"/>
          <a:lstStyle/>
          <a:p>
            <a:pPr algn="ctr"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1400" b="1">
                <a:solidFill>
                  <a:srgbClr val="FFFFFF"/>
                </a:solidFill>
              </a:rPr>
              <a:t>Инвестиционная деятельность</a:t>
            </a:r>
          </a:p>
        </p:txBody>
      </p:sp>
      <p:sp>
        <p:nvSpPr>
          <p:cNvPr id="188418" name="Text Box 2"/>
          <p:cNvSpPr txBox="1">
            <a:spLocks noChangeArrowheads="1"/>
          </p:cNvSpPr>
          <p:nvPr/>
        </p:nvSpPr>
        <p:spPr bwMode="auto">
          <a:xfrm>
            <a:off x="6308725" y="8712200"/>
            <a:ext cx="396875" cy="2762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algn="ctr">
              <a:spcBef>
                <a:spcPts val="750"/>
              </a:spcBef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fld id="{57626406-4655-4FCA-92D7-7CADCA598431}" type="slidenum">
              <a:rPr lang="ru-RU" sz="1200" b="1">
                <a:solidFill>
                  <a:srgbClr val="000000"/>
                </a:solidFill>
              </a:rPr>
              <a:pPr algn="ctr">
                <a:spcBef>
                  <a:spcPts val="750"/>
                </a:spcBef>
                <a:buSzPct val="10000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t>14</a:t>
            </a:fld>
            <a:endParaRPr lang="ru-RU" sz="1200" b="1">
              <a:solidFill>
                <a:srgbClr val="000000"/>
              </a:solidFill>
            </a:endParaRPr>
          </a:p>
        </p:txBody>
      </p:sp>
      <p:sp>
        <p:nvSpPr>
          <p:cNvPr id="188419" name="Text Box 3"/>
          <p:cNvSpPr txBox="1">
            <a:spLocks noChangeArrowheads="1"/>
          </p:cNvSpPr>
          <p:nvPr/>
        </p:nvSpPr>
        <p:spPr bwMode="auto">
          <a:xfrm>
            <a:off x="1016000" y="3024188"/>
            <a:ext cx="2520950" cy="1150937"/>
          </a:xfrm>
          <a:prstGeom prst="rect">
            <a:avLst/>
          </a:prstGeom>
          <a:solidFill>
            <a:srgbClr val="79D3A6"/>
          </a:solidFill>
          <a:ln w="9360" cap="sq">
            <a:solidFill>
              <a:srgbClr val="000000"/>
            </a:solidFill>
            <a:miter lim="800000"/>
            <a:headEnd/>
            <a:tailEnd/>
          </a:ln>
        </p:spPr>
        <p:txBody>
          <a:bodyPr lIns="90000" tIns="46800" rIns="90000" bIns="46800"/>
          <a:lstStyle/>
          <a:p>
            <a:pPr algn="ctr">
              <a:spcBef>
                <a:spcPts val="1250"/>
              </a:spcBef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ru-RU" sz="2000" b="1">
              <a:solidFill>
                <a:srgbClr val="000000"/>
              </a:solidFill>
            </a:endParaRPr>
          </a:p>
          <a:p>
            <a:pPr algn="ctr">
              <a:spcBef>
                <a:spcPts val="875"/>
              </a:spcBef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1400" b="1">
                <a:solidFill>
                  <a:srgbClr val="000000"/>
                </a:solidFill>
              </a:rPr>
              <a:t>Лесная отрасль</a:t>
            </a:r>
          </a:p>
        </p:txBody>
      </p:sp>
      <p:sp>
        <p:nvSpPr>
          <p:cNvPr id="188420" name="Text Box 4"/>
          <p:cNvSpPr txBox="1">
            <a:spLocks noChangeArrowheads="1"/>
          </p:cNvSpPr>
          <p:nvPr/>
        </p:nvSpPr>
        <p:spPr bwMode="auto">
          <a:xfrm>
            <a:off x="2384425" y="4824413"/>
            <a:ext cx="2520950" cy="1150937"/>
          </a:xfrm>
          <a:prstGeom prst="rect">
            <a:avLst/>
          </a:prstGeom>
          <a:solidFill>
            <a:srgbClr val="8C7878"/>
          </a:solidFill>
          <a:ln w="9360" cap="sq">
            <a:solidFill>
              <a:srgbClr val="000000"/>
            </a:solidFill>
            <a:miter lim="800000"/>
            <a:headEnd/>
            <a:tailEnd/>
          </a:ln>
        </p:spPr>
        <p:txBody>
          <a:bodyPr lIns="90000" tIns="46800" rIns="90000" bIns="46800"/>
          <a:lstStyle/>
          <a:p>
            <a:pPr algn="ctr">
              <a:spcBef>
                <a:spcPts val="875"/>
              </a:spcBef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ru-RU" sz="1400" b="1">
              <a:solidFill>
                <a:srgbClr val="000000"/>
              </a:solidFill>
            </a:endParaRPr>
          </a:p>
          <a:p>
            <a:pPr algn="ctr">
              <a:spcBef>
                <a:spcPts val="875"/>
              </a:spcBef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1400" b="1">
                <a:solidFill>
                  <a:srgbClr val="000000"/>
                </a:solidFill>
              </a:rPr>
              <a:t>Деревообрабатывающая промышленность</a:t>
            </a:r>
          </a:p>
        </p:txBody>
      </p:sp>
      <p:sp>
        <p:nvSpPr>
          <p:cNvPr id="188421" name="Text Box 5"/>
          <p:cNvSpPr txBox="1">
            <a:spLocks noChangeArrowheads="1"/>
          </p:cNvSpPr>
          <p:nvPr/>
        </p:nvSpPr>
        <p:spPr bwMode="auto">
          <a:xfrm>
            <a:off x="3681413" y="6623050"/>
            <a:ext cx="2520950" cy="1150938"/>
          </a:xfrm>
          <a:prstGeom prst="rect">
            <a:avLst/>
          </a:prstGeom>
          <a:solidFill>
            <a:srgbClr val="C979FF"/>
          </a:solidFill>
          <a:ln w="9360" cap="sq">
            <a:solidFill>
              <a:srgbClr val="000000"/>
            </a:solidFill>
            <a:miter lim="800000"/>
            <a:headEnd/>
            <a:tailEnd/>
          </a:ln>
        </p:spPr>
        <p:txBody>
          <a:bodyPr lIns="90000" tIns="46800" rIns="90000" bIns="46800"/>
          <a:lstStyle/>
          <a:p>
            <a:pPr algn="ctr">
              <a:spcBef>
                <a:spcPts val="1250"/>
              </a:spcBef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ru-RU" sz="2000" b="1">
              <a:solidFill>
                <a:srgbClr val="000000"/>
              </a:solidFill>
            </a:endParaRPr>
          </a:p>
          <a:p>
            <a:pPr algn="ctr">
              <a:spcBef>
                <a:spcPts val="875"/>
              </a:spcBef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1400" b="1">
                <a:solidFill>
                  <a:srgbClr val="000000"/>
                </a:solidFill>
              </a:rPr>
              <a:t>Сбор дикоросов</a:t>
            </a:r>
          </a:p>
        </p:txBody>
      </p:sp>
      <p:sp>
        <p:nvSpPr>
          <p:cNvPr id="188422" name="AutoShape 6"/>
          <p:cNvSpPr>
            <a:spLocks noChangeArrowheads="1"/>
          </p:cNvSpPr>
          <p:nvPr/>
        </p:nvSpPr>
        <p:spPr bwMode="auto">
          <a:xfrm rot="-2460000">
            <a:off x="4471988" y="5907088"/>
            <a:ext cx="284162" cy="792162"/>
          </a:xfrm>
          <a:prstGeom prst="upDownArrow">
            <a:avLst>
              <a:gd name="adj1" fmla="val 50000"/>
              <a:gd name="adj2" fmla="val 55496"/>
            </a:avLst>
          </a:prstGeom>
          <a:solidFill>
            <a:srgbClr val="C0C0C0"/>
          </a:solidFill>
          <a:ln w="9360" cap="sq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ru-RU"/>
          </a:p>
        </p:txBody>
      </p:sp>
      <p:sp>
        <p:nvSpPr>
          <p:cNvPr id="188423" name="AutoShape 7"/>
          <p:cNvSpPr>
            <a:spLocks noChangeArrowheads="1"/>
          </p:cNvSpPr>
          <p:nvPr/>
        </p:nvSpPr>
        <p:spPr bwMode="auto">
          <a:xfrm rot="-2460000">
            <a:off x="2814638" y="4106863"/>
            <a:ext cx="284162" cy="792162"/>
          </a:xfrm>
          <a:prstGeom prst="upDownArrow">
            <a:avLst>
              <a:gd name="adj1" fmla="val 50000"/>
              <a:gd name="adj2" fmla="val 55496"/>
            </a:avLst>
          </a:prstGeom>
          <a:solidFill>
            <a:srgbClr val="C0C0C0"/>
          </a:solidFill>
          <a:ln w="9360" cap="sq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ru-RU"/>
          </a:p>
        </p:txBody>
      </p:sp>
      <p:sp>
        <p:nvSpPr>
          <p:cNvPr id="188424" name="Text Box 8"/>
          <p:cNvSpPr txBox="1">
            <a:spLocks noChangeArrowheads="1"/>
          </p:cNvSpPr>
          <p:nvPr/>
        </p:nvSpPr>
        <p:spPr bwMode="auto">
          <a:xfrm>
            <a:off x="800100" y="1258888"/>
            <a:ext cx="5653088" cy="823912"/>
          </a:xfrm>
          <a:prstGeom prst="rect">
            <a:avLst/>
          </a:prstGeom>
          <a:solidFill>
            <a:srgbClr val="CCFFFF"/>
          </a:solidFill>
          <a:ln w="9360" cap="sq">
            <a:solidFill>
              <a:srgbClr val="5EAEFF"/>
            </a:solidFill>
            <a:miter lim="800000"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algn="ctr">
              <a:spcBef>
                <a:spcPts val="1000"/>
              </a:spcBef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1600" b="1">
                <a:solidFill>
                  <a:srgbClr val="000000"/>
                </a:solidFill>
              </a:rPr>
              <a:t>Отрасли промышленности, привлекательные для инвестиционной деятельности на территории Тегульдетского района</a:t>
            </a:r>
          </a:p>
        </p:txBody>
      </p:sp>
      <p:sp>
        <p:nvSpPr>
          <p:cNvPr id="2" name="Text Box 9"/>
          <p:cNvSpPr txBox="1">
            <a:spLocks noChangeArrowheads="1"/>
          </p:cNvSpPr>
          <p:nvPr/>
        </p:nvSpPr>
        <p:spPr bwMode="auto">
          <a:xfrm>
            <a:off x="0" y="0"/>
            <a:ext cx="6858000" cy="1141413"/>
          </a:xfrm>
          <a:prstGeom prst="rect">
            <a:avLst/>
          </a:prstGeom>
          <a:gradFill rotWithShape="0">
            <a:gsLst>
              <a:gs pos="0">
                <a:srgbClr val="00B050"/>
              </a:gs>
              <a:gs pos="100000">
                <a:srgbClr val="FFFF00"/>
              </a:gs>
            </a:gsLst>
            <a:lin ang="13500000" scaled="1"/>
          </a:gradFill>
          <a:ln w="9525" cap="flat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algn="ctr">
              <a:spcBef>
                <a:spcPts val="313"/>
              </a:spcBef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endParaRPr lang="ru-RU" sz="500" b="1">
              <a:solidFill>
                <a:srgbClr val="FFFFFF"/>
              </a:solidFill>
            </a:endParaRPr>
          </a:p>
          <a:p>
            <a:pPr algn="ctr">
              <a:spcBef>
                <a:spcPts val="875"/>
              </a:spcBef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ru-RU" sz="1400" b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МУНИЦИПАЛЬНОЕ ОБРАЗОВАНИЕ</a:t>
            </a:r>
          </a:p>
          <a:p>
            <a:pPr algn="ctr">
              <a:spcBef>
                <a:spcPts val="875"/>
              </a:spcBef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ru-RU" sz="1400" b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«ТЕГУЛЬДЕТСКИЙ РАЙОН»</a:t>
            </a:r>
          </a:p>
          <a:p>
            <a:pPr algn="ctr">
              <a:spcBef>
                <a:spcPts val="875"/>
              </a:spcBef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endParaRPr lang="ru-RU" sz="1400" b="1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465" name="Text Box 1"/>
          <p:cNvSpPr txBox="1">
            <a:spLocks noChangeArrowheads="1"/>
          </p:cNvSpPr>
          <p:nvPr/>
        </p:nvSpPr>
        <p:spPr bwMode="auto">
          <a:xfrm rot="-5400000">
            <a:off x="-3897312" y="4737100"/>
            <a:ext cx="8307387" cy="512763"/>
          </a:xfrm>
          <a:prstGeom prst="rect">
            <a:avLst/>
          </a:prstGeom>
          <a:solidFill>
            <a:srgbClr val="C00000"/>
          </a:solidFill>
          <a:ln w="9525">
            <a:noFill/>
            <a:round/>
            <a:headEnd/>
            <a:tailEnd/>
          </a:ln>
        </p:spPr>
        <p:txBody>
          <a:bodyPr lIns="90000" tIns="46800" rIns="90000" bIns="46800" anchor="ctr"/>
          <a:lstStyle/>
          <a:p>
            <a:pPr algn="ctr"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1400" b="1">
                <a:solidFill>
                  <a:srgbClr val="FFFFFF"/>
                </a:solidFill>
              </a:rPr>
              <a:t>Инвестиционная деятельность</a:t>
            </a:r>
          </a:p>
        </p:txBody>
      </p:sp>
      <p:sp>
        <p:nvSpPr>
          <p:cNvPr id="190466" name="Rectangle 4"/>
          <p:cNvSpPr>
            <a:spLocks noChangeArrowheads="1"/>
          </p:cNvSpPr>
          <p:nvPr/>
        </p:nvSpPr>
        <p:spPr bwMode="auto">
          <a:xfrm>
            <a:off x="714375" y="1500188"/>
            <a:ext cx="6000750" cy="72866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rIns="90000"/>
          <a:lstStyle/>
          <a:p>
            <a:pPr>
              <a:lnSpc>
                <a:spcPct val="150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>
                <a:solidFill>
                  <a:srgbClr val="A50021"/>
                </a:solidFill>
              </a:rPr>
              <a:t>   </a:t>
            </a:r>
            <a:r>
              <a:rPr lang="ru-RU">
                <a:solidFill>
                  <a:srgbClr val="A50021"/>
                </a:solidFill>
              </a:rPr>
              <a:t> </a:t>
            </a:r>
            <a:r>
              <a:rPr lang="ru-RU" sz="1200" b="1">
                <a:solidFill>
                  <a:srgbClr val="993300"/>
                </a:solidFill>
              </a:rPr>
              <a:t>Инвестиционная политика сегодня определена Программой социально - экономического  развития  Тегульдетского  района до 2016 года, Стратегией социально-экономического развития Тегульдетского района до 2030 года. </a:t>
            </a:r>
          </a:p>
          <a:p>
            <a:pPr>
              <a:lnSpc>
                <a:spcPct val="150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1200" b="1">
                <a:solidFill>
                  <a:srgbClr val="993300"/>
                </a:solidFill>
              </a:rPr>
              <a:t>         Общий объем инвестиций в основной капитал за 2015 год составил 185,6      млн. рублей, что меньше  2014 года на 6,5%,  из них 99,7 млн.  рублей или 53,7 % к общему объему инвестиций  освоено предприятиями, занимающимися лесозаготовкой.</a:t>
            </a:r>
          </a:p>
          <a:p>
            <a:pPr>
              <a:lnSpc>
                <a:spcPct val="150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1200" b="1">
                <a:solidFill>
                  <a:srgbClr val="993300"/>
                </a:solidFill>
              </a:rPr>
              <a:t>         На территории Тегульдетского района зарегистрировано крупное, иностранное  предприятие - общество с ограниченной ответственностью «Хенда – Сибирь», которое в ходе реализации инвестиционного проекта «Создание в 2008–2016 годах на территории Томской области лесопромышленного кластера» осуществляет на территории лесопромышленного парка  в Асиновском районе строительство заводов – лесопильного, по производству лущёного шпона, фанеры, производству мебели и паркета.</a:t>
            </a:r>
          </a:p>
          <a:p>
            <a:pPr>
              <a:lnSpc>
                <a:spcPct val="150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1200" b="1">
                <a:solidFill>
                  <a:srgbClr val="993300"/>
                </a:solidFill>
              </a:rPr>
              <a:t>          В 2015 году инвестиции данного предприятия были вложены в строительство навеса временного хранения пиломатериалов в пос. Суслово  Кемеровской области – 4,8 млн. рублей, в приобретение транспорта и самоходных машин – 42,7 млн. рублей, в приобретение станков и оборудования 52,2 млн. рублей.</a:t>
            </a:r>
          </a:p>
          <a:p>
            <a:pPr>
              <a:lnSpc>
                <a:spcPct val="150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1200" b="1">
                <a:solidFill>
                  <a:srgbClr val="993300"/>
                </a:solidFill>
              </a:rPr>
              <a:t>             В структуре инвестиций наибольший удельный вес 99,3% занимают привлечённые средства (184,3 млн.  рублей), в том числе  бюджетные средства – 84,2 млн. рублей или  45,4%.</a:t>
            </a:r>
          </a:p>
          <a:p>
            <a:pPr>
              <a:lnSpc>
                <a:spcPct val="150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1200" b="1">
                <a:solidFill>
                  <a:srgbClr val="993300"/>
                </a:solidFill>
              </a:rPr>
              <a:t>             Показатель «Объем инвестиций в основной капитал крупных и средних организаций на душу населения» в Тегульдетском районе в 2015 году в абсолютном выражении составил  29 643,8 рублей;  в 2014 году – 31 175,5 рублей</a:t>
            </a:r>
            <a:r>
              <a:rPr lang="ru-RU" b="1"/>
              <a:t>.</a:t>
            </a:r>
          </a:p>
        </p:txBody>
      </p:sp>
      <p:sp>
        <p:nvSpPr>
          <p:cNvPr id="190467" name="Text Box 5"/>
          <p:cNvSpPr txBox="1">
            <a:spLocks noChangeArrowheads="1"/>
          </p:cNvSpPr>
          <p:nvPr/>
        </p:nvSpPr>
        <p:spPr bwMode="auto">
          <a:xfrm>
            <a:off x="6308725" y="8712200"/>
            <a:ext cx="396875" cy="2762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algn="ctr">
              <a:spcBef>
                <a:spcPts val="750"/>
              </a:spcBef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fld id="{F326B35D-411A-4BB4-B9F7-5A9EC60D1816}" type="slidenum">
              <a:rPr lang="ru-RU" sz="1200" b="1">
                <a:solidFill>
                  <a:srgbClr val="000000"/>
                </a:solidFill>
              </a:rPr>
              <a:pPr algn="ctr">
                <a:spcBef>
                  <a:spcPts val="750"/>
                </a:spcBef>
                <a:buSzPct val="10000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t>15</a:t>
            </a:fld>
            <a:endParaRPr lang="ru-RU" sz="1200" b="1">
              <a:solidFill>
                <a:srgbClr val="000000"/>
              </a:solidFill>
            </a:endParaRPr>
          </a:p>
        </p:txBody>
      </p:sp>
      <p:sp>
        <p:nvSpPr>
          <p:cNvPr id="28678" name="Text Box 6"/>
          <p:cNvSpPr txBox="1">
            <a:spLocks noChangeArrowheads="1"/>
          </p:cNvSpPr>
          <p:nvPr/>
        </p:nvSpPr>
        <p:spPr bwMode="auto">
          <a:xfrm>
            <a:off x="0" y="0"/>
            <a:ext cx="6858000" cy="1141413"/>
          </a:xfrm>
          <a:prstGeom prst="rect">
            <a:avLst/>
          </a:prstGeom>
          <a:gradFill rotWithShape="0">
            <a:gsLst>
              <a:gs pos="0">
                <a:srgbClr val="00B050"/>
              </a:gs>
              <a:gs pos="100000">
                <a:srgbClr val="FFFF00"/>
              </a:gs>
            </a:gsLst>
            <a:lin ang="13500000" scaled="1"/>
          </a:gradFill>
          <a:ln w="9525" cap="flat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algn="ctr">
              <a:spcBef>
                <a:spcPts val="313"/>
              </a:spcBef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endParaRPr lang="ru-RU" sz="500" b="1">
              <a:solidFill>
                <a:srgbClr val="FFFFFF"/>
              </a:solidFill>
            </a:endParaRPr>
          </a:p>
          <a:p>
            <a:pPr algn="ctr">
              <a:spcBef>
                <a:spcPts val="875"/>
              </a:spcBef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ru-RU" sz="1400" b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МУНИЦИПАЛЬНОЕ ОБРАЗОВАНИЕ</a:t>
            </a:r>
          </a:p>
          <a:p>
            <a:pPr algn="ctr">
              <a:spcBef>
                <a:spcPts val="875"/>
              </a:spcBef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ru-RU" sz="1400" b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«ТЕГУЛЬДЕТСКИЙ РАЙОН»</a:t>
            </a:r>
          </a:p>
          <a:p>
            <a:pPr algn="ctr">
              <a:spcBef>
                <a:spcPts val="875"/>
              </a:spcBef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endParaRPr lang="ru-RU" sz="1400" b="1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513" name="Text Box 1"/>
          <p:cNvSpPr txBox="1">
            <a:spLocks noChangeArrowheads="1"/>
          </p:cNvSpPr>
          <p:nvPr/>
        </p:nvSpPr>
        <p:spPr bwMode="auto">
          <a:xfrm rot="-5400000">
            <a:off x="-3897312" y="4737100"/>
            <a:ext cx="8307387" cy="512763"/>
          </a:xfrm>
          <a:prstGeom prst="rect">
            <a:avLst/>
          </a:prstGeom>
          <a:solidFill>
            <a:srgbClr val="C00000"/>
          </a:solidFill>
          <a:ln w="9525">
            <a:noFill/>
            <a:round/>
            <a:headEnd/>
            <a:tailEnd/>
          </a:ln>
        </p:spPr>
        <p:txBody>
          <a:bodyPr lIns="90000" tIns="46800" rIns="90000" bIns="46800" anchor="ctr"/>
          <a:lstStyle/>
          <a:p>
            <a:pPr algn="ctr"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1400" b="1">
                <a:solidFill>
                  <a:srgbClr val="FFFFFF"/>
                </a:solidFill>
              </a:rPr>
              <a:t>Инвестиционная деятельность</a:t>
            </a:r>
          </a:p>
        </p:txBody>
      </p:sp>
      <p:pic>
        <p:nvPicPr>
          <p:cNvPr id="19251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643188" y="1571625"/>
            <a:ext cx="3810000" cy="2628900"/>
          </a:xfrm>
          <a:prstGeom prst="rect">
            <a:avLst/>
          </a:prstGeom>
          <a:noFill/>
          <a:ln w="15840" cap="sq">
            <a:solidFill>
              <a:srgbClr val="008080"/>
            </a:solidFill>
            <a:miter lim="800000"/>
            <a:headEnd/>
            <a:tailEnd/>
          </a:ln>
        </p:spPr>
      </p:pic>
      <p:pic>
        <p:nvPicPr>
          <p:cNvPr id="192515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57250" y="3714750"/>
            <a:ext cx="3698875" cy="2797175"/>
          </a:xfrm>
          <a:prstGeom prst="rect">
            <a:avLst/>
          </a:prstGeom>
          <a:noFill/>
          <a:ln w="15840" cap="sq">
            <a:solidFill>
              <a:srgbClr val="008080"/>
            </a:solidFill>
            <a:miter lim="800000"/>
            <a:headEnd/>
            <a:tailEnd/>
          </a:ln>
        </p:spPr>
      </p:pic>
      <p:pic>
        <p:nvPicPr>
          <p:cNvPr id="192516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643188" y="6072188"/>
            <a:ext cx="3667125" cy="2641600"/>
          </a:xfrm>
          <a:prstGeom prst="rect">
            <a:avLst/>
          </a:prstGeom>
          <a:noFill/>
          <a:ln w="9360" cap="sq">
            <a:solidFill>
              <a:srgbClr val="008080"/>
            </a:solidFill>
            <a:miter lim="800000"/>
            <a:headEnd/>
            <a:tailEnd/>
          </a:ln>
        </p:spPr>
      </p:pic>
      <p:sp>
        <p:nvSpPr>
          <p:cNvPr id="192517" name="Text Box 5"/>
          <p:cNvSpPr txBox="1">
            <a:spLocks noChangeArrowheads="1"/>
          </p:cNvSpPr>
          <p:nvPr/>
        </p:nvSpPr>
        <p:spPr bwMode="auto">
          <a:xfrm>
            <a:off x="6308725" y="8712200"/>
            <a:ext cx="396875" cy="2762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algn="ctr">
              <a:spcBef>
                <a:spcPts val="750"/>
              </a:spcBef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fld id="{D70C29B9-681F-4E9A-BDD8-5BF9B124CA71}" type="slidenum">
              <a:rPr lang="ru-RU" sz="1200" b="1">
                <a:solidFill>
                  <a:srgbClr val="000000"/>
                </a:solidFill>
              </a:rPr>
              <a:pPr algn="ctr">
                <a:spcBef>
                  <a:spcPts val="750"/>
                </a:spcBef>
                <a:buSzPct val="10000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t>16</a:t>
            </a:fld>
            <a:endParaRPr lang="ru-RU" sz="1200" b="1">
              <a:solidFill>
                <a:srgbClr val="000000"/>
              </a:solidFill>
            </a:endParaRPr>
          </a:p>
        </p:txBody>
      </p:sp>
      <p:sp>
        <p:nvSpPr>
          <p:cNvPr id="2" name="Text Box 6"/>
          <p:cNvSpPr txBox="1">
            <a:spLocks noChangeArrowheads="1"/>
          </p:cNvSpPr>
          <p:nvPr/>
        </p:nvSpPr>
        <p:spPr bwMode="auto">
          <a:xfrm>
            <a:off x="0" y="0"/>
            <a:ext cx="6858000" cy="1141413"/>
          </a:xfrm>
          <a:prstGeom prst="rect">
            <a:avLst/>
          </a:prstGeom>
          <a:gradFill rotWithShape="0">
            <a:gsLst>
              <a:gs pos="0">
                <a:srgbClr val="00B050"/>
              </a:gs>
              <a:gs pos="100000">
                <a:srgbClr val="FFFF00"/>
              </a:gs>
            </a:gsLst>
            <a:lin ang="13500000" scaled="1"/>
          </a:gradFill>
          <a:ln w="9525" cap="flat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algn="ctr">
              <a:spcBef>
                <a:spcPts val="313"/>
              </a:spcBef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endParaRPr lang="ru-RU" sz="500" b="1">
              <a:solidFill>
                <a:srgbClr val="FFFFFF"/>
              </a:solidFill>
            </a:endParaRPr>
          </a:p>
          <a:p>
            <a:pPr algn="ctr">
              <a:spcBef>
                <a:spcPts val="875"/>
              </a:spcBef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ru-RU" sz="1400" b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МУНИЦИПАЛЬНОЕ ОБРАЗОВАНИЕ</a:t>
            </a:r>
          </a:p>
          <a:p>
            <a:pPr algn="ctr">
              <a:spcBef>
                <a:spcPts val="875"/>
              </a:spcBef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ru-RU" sz="1400" b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«ТЕГУЛЬДЕТСКИЙ РАЙОН»</a:t>
            </a:r>
          </a:p>
          <a:p>
            <a:pPr algn="ctr">
              <a:spcBef>
                <a:spcPts val="875"/>
              </a:spcBef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endParaRPr lang="ru-RU" sz="1400" b="1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94629" name="Group 69"/>
          <p:cNvGraphicFramePr>
            <a:graphicFrameLocks noGrp="1"/>
          </p:cNvGraphicFramePr>
          <p:nvPr/>
        </p:nvGraphicFramePr>
        <p:xfrm>
          <a:off x="642918" y="1357296"/>
          <a:ext cx="6000770" cy="7620261"/>
        </p:xfrm>
        <a:graphic>
          <a:graphicData uri="http://schemas.openxmlformats.org/drawingml/2006/table">
            <a:tbl>
              <a:tblPr/>
              <a:tblGrid>
                <a:gridCol w="4000522"/>
                <a:gridCol w="1111250"/>
                <a:gridCol w="888998"/>
              </a:tblGrid>
              <a:tr h="393660">
                <a:tc gridSpan="3"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6633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Население </a:t>
                      </a:r>
                    </a:p>
                  </a:txBody>
                  <a:tcPr marL="43200" marR="43200" marT="17640" marB="0" horzOverflow="overflow">
                    <a:lnL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50">
                        <a:alpha val="63136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13313"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6633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Демография</a:t>
                      </a:r>
                    </a:p>
                  </a:txBody>
                  <a:tcPr marL="43200" marR="43200" marT="17640" marB="0" horzOverflow="overflow">
                    <a:lnL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8488C4"/>
                        </a:gs>
                        <a:gs pos="100000">
                          <a:srgbClr val="96AB94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6633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01.01.2015</a:t>
                      </a:r>
                    </a:p>
                  </a:txBody>
                  <a:tcPr marL="43200" marR="43200" marT="17640" marB="0" horzOverflow="overflow">
                    <a:lnL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8488C4"/>
                        </a:gs>
                        <a:gs pos="100000">
                          <a:srgbClr val="96AB94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6633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01.01.2016</a:t>
                      </a:r>
                    </a:p>
                  </a:txBody>
                  <a:tcPr marL="43200" marR="43200" marT="17640" marB="0" horzOverflow="overflow">
                    <a:lnL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8488C4"/>
                        </a:gs>
                        <a:gs pos="100000">
                          <a:srgbClr val="96AB94"/>
                        </a:gs>
                      </a:gsLst>
                      <a:lin ang="5400000" scaled="1"/>
                    </a:gradFill>
                  </a:tcPr>
                </a:tc>
              </a:tr>
              <a:tr h="336489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6633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Родившихся, </a:t>
                      </a:r>
                      <a:r>
                        <a:rPr kumimoji="0" lang="ru-RU" sz="1400" b="0" i="1" u="none" strike="noStrike" cap="none" normalizeH="0" baseline="0" smtClean="0">
                          <a:ln>
                            <a:noFill/>
                          </a:ln>
                          <a:solidFill>
                            <a:srgbClr val="6633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чел.</a:t>
                      </a:r>
                    </a:p>
                  </a:txBody>
                  <a:tcPr marL="43200" marR="43200" marT="17640" marB="0" horzOverflow="overflow">
                    <a:lnL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6633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114</a:t>
                      </a:r>
                    </a:p>
                  </a:txBody>
                  <a:tcPr marL="43200" marR="43200" marT="22932" marB="0" horzOverflow="overflow">
                    <a:lnL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6633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94</a:t>
                      </a:r>
                    </a:p>
                  </a:txBody>
                  <a:tcPr marL="43200" marR="43200" marT="22932" marB="0" horzOverflow="overflow">
                    <a:lnL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8123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6633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в % к уровню на 01.01.2015 года    </a:t>
                      </a:r>
                    </a:p>
                  </a:txBody>
                  <a:tcPr marL="43200" marR="43200" marT="17640" marB="0" horzOverflow="overflow">
                    <a:lnL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663300"/>
                          </a:solidFill>
                          <a:effectLst/>
                          <a:latin typeface="Georgia" pitchFamily="18" charset="0"/>
                          <a:cs typeface="Times New Roman" pitchFamily="18" charset="0"/>
                        </a:rPr>
                        <a:t>х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663300"/>
                        </a:solidFill>
                        <a:effectLst/>
                        <a:latin typeface="Georgia" pitchFamily="18" charset="0"/>
                        <a:cs typeface="Times New Roman" pitchFamily="18" charset="0"/>
                      </a:endParaRPr>
                    </a:p>
                  </a:txBody>
                  <a:tcPr marL="43200" marR="43200" marT="17640" marB="0" horzOverflow="overflow">
                    <a:lnL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663300"/>
                          </a:solidFill>
                          <a:effectLst/>
                          <a:latin typeface="Georgia" pitchFamily="18" charset="0"/>
                          <a:cs typeface="Times New Roman" pitchFamily="18" charset="0"/>
                        </a:rPr>
                        <a:t>82,5</a:t>
                      </a:r>
                    </a:p>
                  </a:txBody>
                  <a:tcPr marL="43200" marR="43200" marT="17640" marB="0" horzOverflow="overflow">
                    <a:lnL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8123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6633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Умерших, </a:t>
                      </a:r>
                      <a:r>
                        <a:rPr kumimoji="0" lang="ru-RU" sz="1400" b="0" i="1" u="none" strike="noStrike" cap="none" normalizeH="0" baseline="0" smtClean="0">
                          <a:ln>
                            <a:noFill/>
                          </a:ln>
                          <a:solidFill>
                            <a:srgbClr val="6633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чел.</a:t>
                      </a:r>
                    </a:p>
                  </a:txBody>
                  <a:tcPr marL="43200" marR="43200" marT="17640" marB="0" horzOverflow="overflow">
                    <a:lnL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6633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119</a:t>
                      </a:r>
                    </a:p>
                  </a:txBody>
                  <a:tcPr marL="43200" marR="43200" marT="22932" marB="0" horzOverflow="overflow">
                    <a:lnL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6633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106</a:t>
                      </a:r>
                    </a:p>
                  </a:txBody>
                  <a:tcPr marL="43200" marR="43200" marT="22932" marB="0" horzOverflow="overflow">
                    <a:lnL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6489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6633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в % к уровню на 01.01.2015 года</a:t>
                      </a:r>
                    </a:p>
                  </a:txBody>
                  <a:tcPr marL="43200" marR="43200" marT="17640" marB="0" horzOverflow="overflow">
                    <a:lnL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6633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х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663300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43200" marR="43200" marT="22932" marB="0" horzOverflow="overflow">
                    <a:lnL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6633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89,1</a:t>
                      </a:r>
                    </a:p>
                  </a:txBody>
                  <a:tcPr marL="43200" marR="43200" marT="22932" marB="0" horzOverflow="overflow">
                    <a:lnL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8123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6633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Естественная убыль,   </a:t>
                      </a:r>
                      <a:r>
                        <a:rPr kumimoji="0" lang="ru-RU" sz="14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6633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чел.   </a:t>
                      </a:r>
                    </a:p>
                  </a:txBody>
                  <a:tcPr marL="43200" marR="43200" marT="17640" marB="0" horzOverflow="overflow">
                    <a:lnL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6633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-5</a:t>
                      </a:r>
                    </a:p>
                  </a:txBody>
                  <a:tcPr marL="43200" marR="43200" marT="22932" marB="0" horzOverflow="overflow">
                    <a:lnL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6633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-12</a:t>
                      </a:r>
                    </a:p>
                  </a:txBody>
                  <a:tcPr marL="43200" marR="43200" marT="22932" marB="0" horzOverflow="overflow">
                    <a:lnL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8123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6633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  в  %   к предыдущему году</a:t>
                      </a:r>
                    </a:p>
                  </a:txBody>
                  <a:tcPr marL="43200" marR="43200" marT="17640" marB="0" horzOverflow="overflow">
                    <a:lnL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6633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-0,8</a:t>
                      </a:r>
                    </a:p>
                  </a:txBody>
                  <a:tcPr marL="43200" marR="43200" marT="17640" marB="0" horzOverflow="overflow">
                    <a:lnL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6633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-1,9</a:t>
                      </a:r>
                    </a:p>
                  </a:txBody>
                  <a:tcPr marL="43200" marR="43200" marT="17640" marB="0" horzOverflow="overflow">
                    <a:lnL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13313"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6633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Рынок труда</a:t>
                      </a:r>
                    </a:p>
                  </a:txBody>
                  <a:tcPr marL="43200" marR="43200" marT="17640" marB="0" horzOverflow="overflow">
                    <a:lnL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8488C4"/>
                        </a:gs>
                        <a:gs pos="100000">
                          <a:srgbClr val="96AB94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6633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01.01.2015</a:t>
                      </a:r>
                    </a:p>
                  </a:txBody>
                  <a:tcPr marL="43200" marR="43200" marT="17640" marB="0" horzOverflow="overflow">
                    <a:lnL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8488C4"/>
                        </a:gs>
                        <a:gs pos="100000">
                          <a:srgbClr val="96AB94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6633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01.01.2016</a:t>
                      </a:r>
                    </a:p>
                  </a:txBody>
                  <a:tcPr marL="43200" marR="43200" marT="17640" marB="0" horzOverflow="overflow">
                    <a:lnL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8488C4"/>
                        </a:gs>
                        <a:gs pos="100000">
                          <a:srgbClr val="96AB94"/>
                        </a:gs>
                      </a:gsLst>
                      <a:lin ang="5400000" scaled="1"/>
                    </a:gradFill>
                  </a:tcPr>
                </a:tc>
              </a:tr>
              <a:tr h="499834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6633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Численность экономически активного населения (ЭАН), </a:t>
                      </a:r>
                      <a:r>
                        <a:rPr kumimoji="0" lang="ru-RU" sz="1400" b="0" i="1" u="none" strike="noStrike" cap="none" normalizeH="0" baseline="0" smtClean="0">
                          <a:ln>
                            <a:noFill/>
                          </a:ln>
                          <a:solidFill>
                            <a:srgbClr val="6633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человек</a:t>
                      </a:r>
                    </a:p>
                  </a:txBody>
                  <a:tcPr marL="43200" marR="43200" marT="17640" marB="0" horzOverflow="overflow">
                    <a:lnL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6633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3900</a:t>
                      </a:r>
                    </a:p>
                  </a:txBody>
                  <a:tcPr marL="43200" marR="43200" marT="22932" marB="0" horzOverflow="overflow">
                    <a:lnL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6633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4000</a:t>
                      </a:r>
                    </a:p>
                  </a:txBody>
                  <a:tcPr marL="43200" marR="43200" marT="22932" marB="0" horzOverflow="overflow">
                    <a:lnL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54817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6633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  в  %     к предыдущему году</a:t>
                      </a:r>
                    </a:p>
                  </a:txBody>
                  <a:tcPr marL="43200" marR="43200" marT="17640" marB="0" horzOverflow="overflow">
                    <a:lnL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663300"/>
                          </a:solidFill>
                          <a:effectLst/>
                          <a:latin typeface="Georgia" pitchFamily="18" charset="0"/>
                          <a:cs typeface="Arial" charset="0"/>
                        </a:rPr>
                        <a:t>100,0</a:t>
                      </a:r>
                    </a:p>
                  </a:txBody>
                  <a:tcPr marL="43200" marR="43200" marT="17640" marB="0" horzOverflow="overflow">
                    <a:lnL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663300"/>
                          </a:solidFill>
                          <a:effectLst/>
                          <a:latin typeface="Georgia" pitchFamily="18" charset="0"/>
                          <a:cs typeface="Arial" charset="0"/>
                        </a:rPr>
                        <a:t>102,6</a:t>
                      </a:r>
                    </a:p>
                  </a:txBody>
                  <a:tcPr marL="43200" marR="43200" marT="17640" marB="0" horzOverflow="overflow">
                    <a:lnL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10895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6633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Численность безработных граждан, состоявших в органах службы занятости, </a:t>
                      </a:r>
                      <a:r>
                        <a:rPr kumimoji="0" lang="ru-RU" sz="1400" b="0" i="1" u="none" strike="noStrike" cap="none" normalizeH="0" baseline="0" smtClean="0">
                          <a:ln>
                            <a:noFill/>
                          </a:ln>
                          <a:solidFill>
                            <a:srgbClr val="6633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человек</a:t>
                      </a:r>
                    </a:p>
                  </a:txBody>
                  <a:tcPr marL="43200" marR="43200" marT="17640" marB="0" horzOverflow="overflow">
                    <a:lnL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6633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151</a:t>
                      </a:r>
                    </a:p>
                  </a:txBody>
                  <a:tcPr marL="43200" marR="43200" marT="22932" marB="0" horzOverflow="overflow">
                    <a:lnL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6633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146</a:t>
                      </a:r>
                    </a:p>
                  </a:txBody>
                  <a:tcPr marL="43200" marR="43200" marT="22932" marB="0" horzOverflow="overflow">
                    <a:lnL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6489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6633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в % к  предыдущему году</a:t>
                      </a:r>
                    </a:p>
                  </a:txBody>
                  <a:tcPr marL="43200" marR="43200" marT="17640" marB="0" horzOverflow="overflow">
                    <a:lnL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6633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89,9</a:t>
                      </a:r>
                    </a:p>
                  </a:txBody>
                  <a:tcPr marL="43200" marR="43200" marT="22932" marB="0" horzOverflow="overflow">
                    <a:lnL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6633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96,7</a:t>
                      </a:r>
                    </a:p>
                  </a:txBody>
                  <a:tcPr marL="43200" marR="43200" marT="22932" marB="0" horzOverflow="overflow">
                    <a:lnL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13313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6633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Уровень регистрируемой безработицы от ЭАН, </a:t>
                      </a:r>
                      <a:r>
                        <a:rPr kumimoji="0" lang="ru-RU" sz="14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6633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%</a:t>
                      </a:r>
                    </a:p>
                  </a:txBody>
                  <a:tcPr marL="43200" marR="43200" marT="17640" marB="0" horzOverflow="overflow">
                    <a:lnL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6633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3,9</a:t>
                      </a:r>
                    </a:p>
                  </a:txBody>
                  <a:tcPr marL="43200" marR="43200" marT="22932" marB="0" horzOverflow="overflow">
                    <a:lnL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6633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3,7</a:t>
                      </a:r>
                    </a:p>
                  </a:txBody>
                  <a:tcPr marL="43200" marR="43200" marT="22932" marB="0" horzOverflow="overflow">
                    <a:lnL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8123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6633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в п.п. к уровню предыдущего года</a:t>
                      </a:r>
                    </a:p>
                  </a:txBody>
                  <a:tcPr marL="43200" marR="43200" marT="17640" marB="0" horzOverflow="overflow">
                    <a:lnL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6633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- 0,4</a:t>
                      </a:r>
                    </a:p>
                  </a:txBody>
                  <a:tcPr marL="43200" marR="43200" marT="22932" marB="0" horzOverflow="overflow">
                    <a:lnL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6633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- 0,2</a:t>
                      </a:r>
                    </a:p>
                  </a:txBody>
                  <a:tcPr marL="43200" marR="43200" marT="22932" marB="0" horzOverflow="overflow">
                    <a:lnL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13313"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6633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Уровень жизни</a:t>
                      </a:r>
                    </a:p>
                  </a:txBody>
                  <a:tcPr marL="43200" marR="43200" marT="17640" marB="0" horzOverflow="overflow">
                    <a:lnL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8488C4"/>
                        </a:gs>
                        <a:gs pos="100000">
                          <a:srgbClr val="96AB94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6633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01.01.2015</a:t>
                      </a:r>
                    </a:p>
                  </a:txBody>
                  <a:tcPr marL="43200" marR="43200" marT="17640" marB="0" horzOverflow="overflow">
                    <a:lnL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8488C4"/>
                        </a:gs>
                        <a:gs pos="100000">
                          <a:srgbClr val="96AB94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6633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01.01.2016</a:t>
                      </a:r>
                    </a:p>
                  </a:txBody>
                  <a:tcPr marL="43200" marR="43200" marT="17640" marB="0" horzOverflow="overflow">
                    <a:lnL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8488C4"/>
                        </a:gs>
                        <a:gs pos="100000">
                          <a:srgbClr val="96AB94"/>
                        </a:gs>
                      </a:gsLst>
                      <a:lin ang="5400000" scaled="1"/>
                    </a:gradFill>
                  </a:tcPr>
                </a:tc>
              </a:tr>
              <a:tr h="413313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6633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Среднемесячная начисленная заработная плата крупных и средних предприятий, </a:t>
                      </a:r>
                      <a:r>
                        <a:rPr kumimoji="0" lang="ru-RU" sz="14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6633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рублей</a:t>
                      </a:r>
                    </a:p>
                  </a:txBody>
                  <a:tcPr marL="43200" marR="43200" marT="17640" marB="0" horzOverflow="overflow">
                    <a:lnL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6633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31 489,8</a:t>
                      </a:r>
                    </a:p>
                  </a:txBody>
                  <a:tcPr marL="43200" marR="43200" marT="22932" marB="0" horzOverflow="overflow">
                    <a:lnL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6633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32 256,2</a:t>
                      </a:r>
                    </a:p>
                  </a:txBody>
                  <a:tcPr marL="43200" marR="43200" marT="22932" marB="0" horzOverflow="overflow">
                    <a:lnL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8123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6633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в % к уровню предыдущего года</a:t>
                      </a:r>
                    </a:p>
                  </a:txBody>
                  <a:tcPr marL="43200" marR="43200" marT="17640" marB="0" horzOverflow="overflow">
                    <a:lnL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6633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111,7</a:t>
                      </a:r>
                    </a:p>
                  </a:txBody>
                  <a:tcPr marL="43200" marR="43200" marT="22932" marB="0" horzOverflow="overflow">
                    <a:lnL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6633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102,4</a:t>
                      </a:r>
                    </a:p>
                  </a:txBody>
                  <a:tcPr marL="43200" marR="43200" marT="22932" marB="0" horzOverflow="overflow">
                    <a:lnL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01468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6633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Величина прожиточного минимума трудоспособного населения, </a:t>
                      </a:r>
                      <a:r>
                        <a:rPr kumimoji="0" lang="ru-RU" sz="1400" b="0" i="1" u="none" strike="noStrike" cap="none" normalizeH="0" baseline="0" smtClean="0">
                          <a:ln>
                            <a:noFill/>
                          </a:ln>
                          <a:solidFill>
                            <a:srgbClr val="6633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рублей</a:t>
                      </a:r>
                    </a:p>
                  </a:txBody>
                  <a:tcPr marL="43200" marR="43200" marT="17640" marB="0" horzOverflow="overflow">
                    <a:lnL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6633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9 194</a:t>
                      </a:r>
                    </a:p>
                  </a:txBody>
                  <a:tcPr marL="43200" marR="43200" marT="22932" marB="0" horzOverflow="overflow">
                    <a:lnL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6633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10 951</a:t>
                      </a:r>
                    </a:p>
                  </a:txBody>
                  <a:tcPr marL="43200" marR="43200" marT="22932" marB="0" horzOverflow="overflow">
                    <a:lnL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54817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6633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в % к уровню предыдущего года</a:t>
                      </a:r>
                    </a:p>
                  </a:txBody>
                  <a:tcPr marL="43200" marR="43200" marT="17640" marB="0" horzOverflow="overflow">
                    <a:lnL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6633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112,0</a:t>
                      </a:r>
                    </a:p>
                  </a:txBody>
                  <a:tcPr marL="43200" marR="43200" marT="22932" marB="0" horzOverflow="overflow">
                    <a:lnL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6633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119,1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663300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43200" marR="43200" marT="22932" marB="0" horzOverflow="overflow">
                    <a:lnL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94625" name="Text Box 141"/>
          <p:cNvSpPr txBox="1">
            <a:spLocks noChangeArrowheads="1"/>
          </p:cNvSpPr>
          <p:nvPr/>
        </p:nvSpPr>
        <p:spPr bwMode="auto">
          <a:xfrm rot="-5400000">
            <a:off x="-3964781" y="4720431"/>
            <a:ext cx="8388350" cy="458788"/>
          </a:xfrm>
          <a:prstGeom prst="rect">
            <a:avLst/>
          </a:prstGeom>
          <a:solidFill>
            <a:srgbClr val="00B050"/>
          </a:solidFill>
          <a:ln w="9525">
            <a:noFill/>
            <a:round/>
            <a:headEnd/>
            <a:tailEnd/>
          </a:ln>
        </p:spPr>
        <p:txBody>
          <a:bodyPr lIns="90000" tIns="46800" rIns="90000" bIns="46800" anchor="ctr"/>
          <a:lstStyle/>
          <a:p>
            <a:pPr algn="ctr"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1400" b="1">
                <a:solidFill>
                  <a:srgbClr val="FFFFFF"/>
                </a:solidFill>
              </a:rPr>
              <a:t>Качество жизни</a:t>
            </a:r>
          </a:p>
        </p:txBody>
      </p:sp>
      <p:sp>
        <p:nvSpPr>
          <p:cNvPr id="194626" name="Text Box 142"/>
          <p:cNvSpPr txBox="1">
            <a:spLocks noChangeArrowheads="1"/>
          </p:cNvSpPr>
          <p:nvPr/>
        </p:nvSpPr>
        <p:spPr bwMode="auto">
          <a:xfrm>
            <a:off x="6308725" y="8712200"/>
            <a:ext cx="396875" cy="2762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algn="ctr">
              <a:spcBef>
                <a:spcPts val="750"/>
              </a:spcBef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fld id="{59B154A1-D20B-46DA-9C05-000E2224C5F0}" type="slidenum">
              <a:rPr lang="ru-RU" sz="1200" b="1">
                <a:solidFill>
                  <a:srgbClr val="000000"/>
                </a:solidFill>
              </a:rPr>
              <a:pPr algn="ctr">
                <a:spcBef>
                  <a:spcPts val="750"/>
                </a:spcBef>
                <a:buSzPct val="10000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t>17</a:t>
            </a:fld>
            <a:endParaRPr lang="ru-RU" sz="1200" b="1" dirty="0">
              <a:solidFill>
                <a:srgbClr val="000000"/>
              </a:solidFill>
            </a:endParaRPr>
          </a:p>
        </p:txBody>
      </p:sp>
      <p:sp>
        <p:nvSpPr>
          <p:cNvPr id="30863" name="Text Box 143"/>
          <p:cNvSpPr txBox="1">
            <a:spLocks noChangeArrowheads="1"/>
          </p:cNvSpPr>
          <p:nvPr/>
        </p:nvSpPr>
        <p:spPr bwMode="auto">
          <a:xfrm>
            <a:off x="0" y="0"/>
            <a:ext cx="6858000" cy="1141413"/>
          </a:xfrm>
          <a:prstGeom prst="rect">
            <a:avLst/>
          </a:prstGeom>
          <a:gradFill rotWithShape="0">
            <a:gsLst>
              <a:gs pos="0">
                <a:srgbClr val="00B050"/>
              </a:gs>
              <a:gs pos="100000">
                <a:srgbClr val="FFFF00"/>
              </a:gs>
            </a:gsLst>
            <a:lin ang="13500000" scaled="1"/>
          </a:gradFill>
          <a:ln w="9525" cap="flat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algn="ctr">
              <a:spcBef>
                <a:spcPts val="313"/>
              </a:spcBef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endParaRPr lang="ru-RU" sz="500" b="1">
              <a:solidFill>
                <a:srgbClr val="FFFFFF"/>
              </a:solidFill>
            </a:endParaRPr>
          </a:p>
          <a:p>
            <a:pPr algn="ctr">
              <a:spcBef>
                <a:spcPts val="875"/>
              </a:spcBef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ru-RU" sz="1400" b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МУНИЦИПАЛЬНОЕ ОБРАЗОВАНИЕ</a:t>
            </a:r>
          </a:p>
          <a:p>
            <a:pPr algn="ctr">
              <a:spcBef>
                <a:spcPts val="875"/>
              </a:spcBef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ru-RU" sz="1400" b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«ТЕГУЛЬДЕТСКИЙ РАЙОН»</a:t>
            </a:r>
          </a:p>
          <a:p>
            <a:pPr algn="ctr">
              <a:spcBef>
                <a:spcPts val="875"/>
              </a:spcBef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endParaRPr lang="ru-RU" sz="1400" b="1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609" name="Rectangle 1"/>
          <p:cNvSpPr>
            <a:spLocks noChangeArrowheads="1"/>
          </p:cNvSpPr>
          <p:nvPr/>
        </p:nvSpPr>
        <p:spPr bwMode="auto">
          <a:xfrm>
            <a:off x="2428875" y="1214438"/>
            <a:ext cx="2197100" cy="3683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algn="ctr"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1800" b="1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>Образование</a:t>
            </a:r>
          </a:p>
        </p:txBody>
      </p:sp>
      <p:sp>
        <p:nvSpPr>
          <p:cNvPr id="196610" name="Text Box 2"/>
          <p:cNvSpPr txBox="1">
            <a:spLocks noChangeArrowheads="1"/>
          </p:cNvSpPr>
          <p:nvPr/>
        </p:nvSpPr>
        <p:spPr bwMode="auto">
          <a:xfrm rot="-5400000">
            <a:off x="-3964781" y="4720431"/>
            <a:ext cx="8388350" cy="458788"/>
          </a:xfrm>
          <a:prstGeom prst="rect">
            <a:avLst/>
          </a:prstGeom>
          <a:solidFill>
            <a:srgbClr val="00B050"/>
          </a:solidFill>
          <a:ln w="9525">
            <a:noFill/>
            <a:round/>
            <a:headEnd/>
            <a:tailEnd/>
          </a:ln>
        </p:spPr>
        <p:txBody>
          <a:bodyPr lIns="90000" tIns="46800" rIns="90000" bIns="46800" anchor="ctr"/>
          <a:lstStyle/>
          <a:p>
            <a:pPr algn="ctr"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1400" b="1">
                <a:solidFill>
                  <a:srgbClr val="FFFFFF"/>
                </a:solidFill>
              </a:rPr>
              <a:t>          Качество жизни </a:t>
            </a:r>
          </a:p>
        </p:txBody>
      </p:sp>
      <p:sp>
        <p:nvSpPr>
          <p:cNvPr id="196611" name="AutoShape 4"/>
          <p:cNvSpPr>
            <a:spLocks noChangeArrowheads="1"/>
          </p:cNvSpPr>
          <p:nvPr/>
        </p:nvSpPr>
        <p:spPr bwMode="auto">
          <a:xfrm>
            <a:off x="785794" y="1571604"/>
            <a:ext cx="5857916" cy="7358114"/>
          </a:xfrm>
          <a:prstGeom prst="roundRect">
            <a:avLst>
              <a:gd name="adj" fmla="val 11236"/>
            </a:avLst>
          </a:prstGeom>
          <a:solidFill>
            <a:srgbClr val="FFE2A7"/>
          </a:solidFill>
          <a:ln w="25560" cap="sq">
            <a:solidFill>
              <a:srgbClr val="7F7F7F"/>
            </a:solidFill>
            <a:miter lim="800000"/>
            <a:headEnd/>
            <a:tailEnd/>
          </a:ln>
        </p:spPr>
        <p:txBody>
          <a:bodyPr lIns="90000" tIns="46800" rIns="90000" bIns="46800" anchor="ctr"/>
          <a:lstStyle/>
          <a:p>
            <a:pPr algn="just"/>
            <a:r>
              <a:rPr lang="ru-RU" sz="1000" b="1" dirty="0">
                <a:solidFill>
                  <a:srgbClr val="000000"/>
                </a:solidFill>
              </a:rPr>
              <a:t> </a:t>
            </a:r>
            <a:r>
              <a:rPr lang="en-US" sz="1000" b="1" dirty="0">
                <a:solidFill>
                  <a:srgbClr val="000000"/>
                </a:solidFill>
              </a:rPr>
              <a:t>      </a:t>
            </a:r>
            <a:r>
              <a:rPr lang="ru-RU" sz="1000" dirty="0"/>
              <a:t> </a:t>
            </a:r>
            <a:r>
              <a:rPr lang="ru-RU" b="1" dirty="0">
                <a:solidFill>
                  <a:srgbClr val="993300"/>
                </a:solidFill>
              </a:rPr>
              <a:t>Дошкольное образование</a:t>
            </a:r>
            <a:r>
              <a:rPr lang="ru-RU" dirty="0">
                <a:solidFill>
                  <a:srgbClr val="993300"/>
                </a:solidFill>
              </a:rPr>
              <a:t> в районе предоставляют восемь образовательных организаций. Из них: дошкольные образовательные организации – 1, общеобразовательные организации – 6, организации дополнительного образования – 1.</a:t>
            </a:r>
          </a:p>
          <a:p>
            <a:pPr algn="just"/>
            <a:r>
              <a:rPr lang="ru-RU" dirty="0">
                <a:solidFill>
                  <a:srgbClr val="993300"/>
                </a:solidFill>
              </a:rPr>
              <a:t>         МКДОУ детский сад </a:t>
            </a:r>
            <a:r>
              <a:rPr lang="ru-RU" dirty="0" err="1">
                <a:solidFill>
                  <a:srgbClr val="993300"/>
                </a:solidFill>
              </a:rPr>
              <a:t>общеразвивающего</a:t>
            </a:r>
            <a:r>
              <a:rPr lang="ru-RU" dirty="0">
                <a:solidFill>
                  <a:srgbClr val="993300"/>
                </a:solidFill>
              </a:rPr>
              <a:t> вида «Ромашка»   посещали 128 детей; группы кратковременного пребывания в общеобразовательных организациях – 30 детей,   группы  полного дня – 116 детей, группы кратковременного пребывания в МКОУ ДОД  Дом детского творчества - 24 ребёнка. Таким образом,  дошкольным образованием  были охвачены 298 детей. </a:t>
            </a:r>
          </a:p>
          <a:p>
            <a:pPr algn="just"/>
            <a:r>
              <a:rPr lang="ru-RU" dirty="0">
                <a:solidFill>
                  <a:srgbClr val="993300"/>
                </a:solidFill>
              </a:rPr>
              <a:t>          В целях обеспечения доступности дошкольного образования и ликвидации очереди в дошкольные образовательные организации детей от 3 до 7 лет в 2015 году в районе введено дополнительно 116 дошкольных мест. Построен корпус для дошкольных групп в  МКОУ «</a:t>
            </a:r>
            <a:r>
              <a:rPr lang="ru-RU" dirty="0" err="1">
                <a:solidFill>
                  <a:srgbClr val="993300"/>
                </a:solidFill>
              </a:rPr>
              <a:t>Тегульдетская</a:t>
            </a:r>
            <a:r>
              <a:rPr lang="ru-RU" dirty="0">
                <a:solidFill>
                  <a:srgbClr val="993300"/>
                </a:solidFill>
              </a:rPr>
              <a:t> СОШ»  в с. Тегульдет на 80 мест  и после капитального ремонта открыты дошкольные группы полного дня в МКОУ «</a:t>
            </a:r>
            <a:r>
              <a:rPr lang="ru-RU" dirty="0" err="1">
                <a:solidFill>
                  <a:srgbClr val="993300"/>
                </a:solidFill>
              </a:rPr>
              <a:t>Берегаевская</a:t>
            </a:r>
            <a:r>
              <a:rPr lang="ru-RU" dirty="0">
                <a:solidFill>
                  <a:srgbClr val="993300"/>
                </a:solidFill>
              </a:rPr>
              <a:t>  СОШ» на 36 мест. </a:t>
            </a:r>
          </a:p>
          <a:p>
            <a:pPr algn="just"/>
            <a:r>
              <a:rPr lang="ru-RU" dirty="0">
                <a:solidFill>
                  <a:srgbClr val="993300"/>
                </a:solidFill>
              </a:rPr>
              <a:t>       В конце 2015 года в очереди в детский сад стояли 79 детей  от 2 месяцев      до 3 лет.  На 31 декабря 2014  года их было 104 человека</a:t>
            </a:r>
          </a:p>
          <a:p>
            <a:pPr algn="just"/>
            <a:r>
              <a:rPr lang="ru-RU" dirty="0">
                <a:solidFill>
                  <a:srgbClr val="993300"/>
                </a:solidFill>
              </a:rPr>
              <a:t>     </a:t>
            </a:r>
            <a:r>
              <a:rPr lang="ru-RU" b="1" dirty="0">
                <a:solidFill>
                  <a:srgbClr val="993300"/>
                </a:solidFill>
              </a:rPr>
              <a:t> Систему общего образования</a:t>
            </a:r>
            <a:r>
              <a:rPr lang="ru-RU" dirty="0">
                <a:solidFill>
                  <a:srgbClr val="993300"/>
                </a:solidFill>
              </a:rPr>
              <a:t> района представляют восемь общеобразовательных организаций, из них:</a:t>
            </a:r>
          </a:p>
          <a:p>
            <a:pPr algn="just"/>
            <a:r>
              <a:rPr lang="ru-RU" dirty="0">
                <a:solidFill>
                  <a:srgbClr val="993300"/>
                </a:solidFill>
              </a:rPr>
              <a:t> 4 средние общеобразовательные школы  -  880 обучающихся;</a:t>
            </a:r>
          </a:p>
          <a:p>
            <a:pPr algn="just"/>
            <a:r>
              <a:rPr lang="ru-RU" dirty="0">
                <a:solidFill>
                  <a:srgbClr val="993300"/>
                </a:solidFill>
              </a:rPr>
              <a:t> 2 основные общеобразовательные школы  - 61 обучающийся;</a:t>
            </a:r>
          </a:p>
          <a:p>
            <a:pPr algn="just"/>
            <a:r>
              <a:rPr lang="ru-RU" dirty="0">
                <a:solidFill>
                  <a:srgbClr val="993300"/>
                </a:solidFill>
              </a:rPr>
              <a:t> 2 начальные общеобразовательные школы  - 12 обучающихся</a:t>
            </a:r>
            <a:r>
              <a:rPr lang="ru-RU" dirty="0" smtClean="0">
                <a:solidFill>
                  <a:srgbClr val="993300"/>
                </a:solidFill>
              </a:rPr>
              <a:t>.</a:t>
            </a:r>
          </a:p>
          <a:p>
            <a:pPr algn="just"/>
            <a:r>
              <a:rPr lang="ru-RU" dirty="0" smtClean="0">
                <a:solidFill>
                  <a:srgbClr val="993300"/>
                </a:solidFill>
              </a:rPr>
              <a:t>Район полностью обеспечен  местами в образовательных учреждениях. Численность  обучающихся  на протяжении  последних трёх лет остаётся стабильной. В 2015 году она составила 953 человека,  все они обучаются в первую смену.</a:t>
            </a:r>
            <a:endParaRPr lang="ru-RU" dirty="0">
              <a:solidFill>
                <a:srgbClr val="993300"/>
              </a:solidFill>
            </a:endParaRPr>
          </a:p>
          <a:p>
            <a:pPr algn="just"/>
            <a:r>
              <a:rPr lang="ru-RU" b="1" dirty="0" smtClean="0">
                <a:solidFill>
                  <a:srgbClr val="993300"/>
                </a:solidFill>
              </a:rPr>
              <a:t>Система </a:t>
            </a:r>
            <a:r>
              <a:rPr lang="ru-RU" b="1" dirty="0">
                <a:solidFill>
                  <a:srgbClr val="993300"/>
                </a:solidFill>
              </a:rPr>
              <a:t>дополнительного образования</a:t>
            </a:r>
            <a:r>
              <a:rPr lang="ru-RU" dirty="0">
                <a:solidFill>
                  <a:srgbClr val="993300"/>
                </a:solidFill>
              </a:rPr>
              <a:t> района, подведомственных системе образования, представлена двумя учреждениями дополнительного образования детей - это МКУДОД Дом детского творчества и МКУ ДОД детско-юношеская спортивная школа. Охват детей дополнительным образованием в районе составляет 82%. </a:t>
            </a:r>
          </a:p>
          <a:p>
            <a:pPr algn="just"/>
            <a:r>
              <a:rPr lang="ru-RU" dirty="0">
                <a:solidFill>
                  <a:srgbClr val="993300"/>
                </a:solidFill>
              </a:rPr>
              <a:t>      На 01.01.2016 всего педагогических работников, имеющих квалификационную категорию, - 62 чел., в т.ч. имеют высшую квалификационную категорию 12 чел., </a:t>
            </a:r>
            <a:r>
              <a:rPr lang="en-US" dirty="0">
                <a:solidFill>
                  <a:srgbClr val="993300"/>
                </a:solidFill>
              </a:rPr>
              <a:t>I</a:t>
            </a:r>
            <a:r>
              <a:rPr lang="ru-RU" dirty="0">
                <a:solidFill>
                  <a:srgbClr val="993300"/>
                </a:solidFill>
              </a:rPr>
              <a:t> квалификационную категорию – 43 чел., </a:t>
            </a:r>
            <a:r>
              <a:rPr lang="en-US" dirty="0">
                <a:solidFill>
                  <a:srgbClr val="993300"/>
                </a:solidFill>
              </a:rPr>
              <a:t>II</a:t>
            </a:r>
            <a:r>
              <a:rPr lang="ru-RU" dirty="0">
                <a:solidFill>
                  <a:srgbClr val="993300"/>
                </a:solidFill>
              </a:rPr>
              <a:t> квалификационную категорию – 7 чел.</a:t>
            </a:r>
          </a:p>
          <a:p>
            <a:pPr algn="just"/>
            <a:r>
              <a:rPr lang="ru-RU" dirty="0">
                <a:solidFill>
                  <a:srgbClr val="993300"/>
                </a:solidFill>
              </a:rPr>
              <a:t>      На 01.01.2016 среднемесячная  номинальная начисленная заработная плата работников:</a:t>
            </a:r>
          </a:p>
          <a:p>
            <a:pPr algn="just"/>
            <a:r>
              <a:rPr lang="ru-RU" dirty="0">
                <a:solidFill>
                  <a:srgbClr val="993300"/>
                </a:solidFill>
              </a:rPr>
              <a:t> - муниципальных общеобразовательных учреждений – 30 895 рублей,</a:t>
            </a:r>
          </a:p>
          <a:p>
            <a:pPr algn="just"/>
            <a:r>
              <a:rPr lang="ru-RU" dirty="0">
                <a:solidFill>
                  <a:srgbClr val="993300"/>
                </a:solidFill>
              </a:rPr>
              <a:t> -муниципальных дошкольных образовательных учреждений – 20 195 рублей.</a:t>
            </a:r>
          </a:p>
          <a:p>
            <a:pPr algn="just"/>
            <a:r>
              <a:rPr lang="ru-RU" dirty="0">
                <a:solidFill>
                  <a:srgbClr val="993300"/>
                </a:solidFill>
              </a:rPr>
              <a:t> - учителей муниципальных образовательных учреждений – 45 637 рублей.</a:t>
            </a:r>
            <a:endParaRPr lang="ru-RU" b="1" dirty="0">
              <a:solidFill>
                <a:srgbClr val="993300"/>
              </a:solidFill>
            </a:endParaRPr>
          </a:p>
        </p:txBody>
      </p:sp>
      <p:sp>
        <p:nvSpPr>
          <p:cNvPr id="196612" name="Text Box 6"/>
          <p:cNvSpPr txBox="1">
            <a:spLocks noChangeArrowheads="1"/>
          </p:cNvSpPr>
          <p:nvPr/>
        </p:nvSpPr>
        <p:spPr bwMode="auto">
          <a:xfrm>
            <a:off x="6461125" y="8869363"/>
            <a:ext cx="396875" cy="2762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algn="ctr">
              <a:spcBef>
                <a:spcPts val="750"/>
              </a:spcBef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fld id="{ABDF7A27-688C-4B38-8F98-3089D35B8DBA}" type="slidenum">
              <a:rPr lang="ru-RU" sz="1200" b="1">
                <a:solidFill>
                  <a:srgbClr val="000000"/>
                </a:solidFill>
              </a:rPr>
              <a:pPr algn="ctr">
                <a:spcBef>
                  <a:spcPts val="750"/>
                </a:spcBef>
                <a:buSzPct val="10000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t>18</a:t>
            </a:fld>
            <a:endParaRPr lang="ru-RU" sz="1200" b="1">
              <a:solidFill>
                <a:srgbClr val="000000"/>
              </a:solidFill>
            </a:endParaRPr>
          </a:p>
        </p:txBody>
      </p:sp>
      <p:sp>
        <p:nvSpPr>
          <p:cNvPr id="2" name="Text Box 7"/>
          <p:cNvSpPr txBox="1">
            <a:spLocks noChangeArrowheads="1"/>
          </p:cNvSpPr>
          <p:nvPr/>
        </p:nvSpPr>
        <p:spPr bwMode="auto">
          <a:xfrm>
            <a:off x="0" y="0"/>
            <a:ext cx="6858000" cy="1141413"/>
          </a:xfrm>
          <a:prstGeom prst="rect">
            <a:avLst/>
          </a:prstGeom>
          <a:gradFill rotWithShape="0">
            <a:gsLst>
              <a:gs pos="0">
                <a:srgbClr val="00B050"/>
              </a:gs>
              <a:gs pos="100000">
                <a:srgbClr val="FFFF00"/>
              </a:gs>
            </a:gsLst>
            <a:lin ang="13500000" scaled="1"/>
          </a:gradFill>
          <a:ln w="9525" cap="flat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algn="ctr">
              <a:spcBef>
                <a:spcPts val="313"/>
              </a:spcBef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endParaRPr lang="ru-RU" sz="500" b="1">
              <a:solidFill>
                <a:srgbClr val="FFFFFF"/>
              </a:solidFill>
            </a:endParaRPr>
          </a:p>
          <a:p>
            <a:pPr algn="ctr">
              <a:spcBef>
                <a:spcPts val="875"/>
              </a:spcBef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ru-RU" sz="1400" b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МУНИЦИПАЛЬНОЕ ОБРАЗОВАНИЕ</a:t>
            </a:r>
          </a:p>
          <a:p>
            <a:pPr algn="ctr">
              <a:spcBef>
                <a:spcPts val="875"/>
              </a:spcBef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ru-RU" sz="1400" b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«ТЕГУЛЬДЕТСКИЙ РАЙОН»</a:t>
            </a:r>
          </a:p>
          <a:p>
            <a:pPr algn="ctr">
              <a:spcBef>
                <a:spcPts val="875"/>
              </a:spcBef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endParaRPr lang="ru-RU" sz="1400" b="1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657" name="Rectangle 1"/>
          <p:cNvSpPr>
            <a:spLocks noChangeArrowheads="1"/>
          </p:cNvSpPr>
          <p:nvPr/>
        </p:nvSpPr>
        <p:spPr bwMode="auto">
          <a:xfrm>
            <a:off x="2428875" y="1357313"/>
            <a:ext cx="2197100" cy="3683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algn="ctr"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1800" b="1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>Здравоохранение</a:t>
            </a:r>
          </a:p>
        </p:txBody>
      </p:sp>
      <p:sp>
        <p:nvSpPr>
          <p:cNvPr id="198658" name="AutoShape 2"/>
          <p:cNvSpPr>
            <a:spLocks noChangeArrowheads="1"/>
          </p:cNvSpPr>
          <p:nvPr/>
        </p:nvSpPr>
        <p:spPr bwMode="auto">
          <a:xfrm>
            <a:off x="785813" y="1785938"/>
            <a:ext cx="5643562" cy="5500687"/>
          </a:xfrm>
          <a:prstGeom prst="roundRect">
            <a:avLst>
              <a:gd name="adj" fmla="val 11648"/>
            </a:avLst>
          </a:prstGeom>
          <a:solidFill>
            <a:srgbClr val="FFE2A7"/>
          </a:solidFill>
          <a:ln w="25560" cap="sq">
            <a:solidFill>
              <a:srgbClr val="7F7F7F"/>
            </a:solidFill>
            <a:miter lim="800000"/>
            <a:headEnd/>
            <a:tailEnd/>
          </a:ln>
        </p:spPr>
        <p:txBody>
          <a:bodyPr lIns="144000" tIns="108000" rIns="144000" bIns="46800" anchor="ctr"/>
          <a:lstStyle/>
          <a:p>
            <a:pPr algn="just"/>
            <a:r>
              <a:rPr lang="ru-RU" sz="1200">
                <a:solidFill>
                  <a:srgbClr val="000000"/>
                </a:solidFill>
                <a:latin typeface="Candara" pitchFamily="34" charset="0"/>
              </a:rPr>
              <a:t>         </a:t>
            </a:r>
            <a:r>
              <a:rPr lang="ru-RU" sz="1200">
                <a:solidFill>
                  <a:srgbClr val="993300"/>
                </a:solidFill>
              </a:rPr>
              <a:t>Систему здравоохранения Тегульдетского района представляют </a:t>
            </a:r>
            <a:r>
              <a:rPr lang="en-US" sz="1200">
                <a:solidFill>
                  <a:srgbClr val="993300"/>
                </a:solidFill>
              </a:rPr>
              <a:t> </a:t>
            </a:r>
            <a:r>
              <a:rPr lang="ru-RU" sz="1200">
                <a:solidFill>
                  <a:srgbClr val="993300"/>
                </a:solidFill>
              </a:rPr>
              <a:t>1 районная  центральная больница на 62 койки, дневной стационар на 15 коек, поликлиника на 210 посещений в смену, 2 врачебные амбулатории в п. Чёрный Яр и п. Берегаево по 16 и 17 посещений в смену, 7 фельдшерских пунктов (п. Белый Яр, п. Покровский  Яр, д. Новошумилово, д. Озёрное, п. Четь-Конторка, д. Байгалы,  д. Красная Горка), бригада скорой помощи, кабинет неотложной помощи, домовое хозяйство в посёлке Центрополигон. </a:t>
            </a:r>
          </a:p>
          <a:p>
            <a:pPr algn="just"/>
            <a:r>
              <a:rPr lang="ru-RU" sz="1200">
                <a:solidFill>
                  <a:srgbClr val="993300"/>
                </a:solidFill>
              </a:rPr>
              <a:t>      Обеспеченность медицинскими кадрами по району на начало 2016 года составляла: врачами – 27,5 человек на 10 тысяч жителей, прикреплённого населения; средним медицинским персоналом – 71,5 человек  на 10 тысяч жителей, прикреплённого населения.</a:t>
            </a:r>
          </a:p>
          <a:p>
            <a:pPr algn="just"/>
            <a:r>
              <a:rPr lang="ru-RU" sz="1200">
                <a:solidFill>
                  <a:srgbClr val="993300"/>
                </a:solidFill>
              </a:rPr>
              <a:t>      Фактически в системе здравоохранения работает 139 человек, в том числе:  20 врачей, 52 человека среднего медицинского персонала,  младшего и прочего персонала соответственно 24 и 43 человека.</a:t>
            </a:r>
          </a:p>
          <a:p>
            <a:pPr algn="just"/>
            <a:r>
              <a:rPr lang="ru-RU" sz="1200">
                <a:solidFill>
                  <a:srgbClr val="993300"/>
                </a:solidFill>
              </a:rPr>
              <a:t>       По итогам 2015 года  1282 человека было госпитализировано в стационар, что меньше  2014  года на  152  человека  и составляет  89,4%. </a:t>
            </a:r>
          </a:p>
          <a:p>
            <a:pPr algn="just"/>
            <a:r>
              <a:rPr lang="ru-RU" sz="1200">
                <a:solidFill>
                  <a:srgbClr val="993300"/>
                </a:solidFill>
              </a:rPr>
              <a:t>        Скорая  медицинская  помощь:  выполнено выездов - 2019,  в 2014 году – 2611, что составляет  77,3%, или  на 592 выезда  меньше, чем в 2014 году.</a:t>
            </a:r>
          </a:p>
          <a:p>
            <a:pPr algn="just"/>
            <a:r>
              <a:rPr lang="ru-RU" sz="1200">
                <a:solidFill>
                  <a:srgbClr val="993300"/>
                </a:solidFill>
              </a:rPr>
              <a:t>         Амбулаторно – поликлиническая помощь: количество посещений  77 782, в том числе  к стоматологам - 8974, что больше 2014 года в целом на 8 823  посещения, к стоматологам меньше  на 116 посещений или 112,8% и 98,7% соответственно. Число посещений на одного жителя (прикреплённого населения)  за 2015 год составило 10,6, что больше на 0,1  посещение, чем в 2014 году.</a:t>
            </a:r>
            <a:r>
              <a:rPr lang="ru-RU" sz="1400" b="1">
                <a:solidFill>
                  <a:srgbClr val="993300"/>
                </a:solidFill>
              </a:rPr>
              <a:t>   </a:t>
            </a:r>
          </a:p>
        </p:txBody>
      </p:sp>
      <p:sp>
        <p:nvSpPr>
          <p:cNvPr id="198659" name="Text Box 3"/>
          <p:cNvSpPr txBox="1">
            <a:spLocks noChangeArrowheads="1"/>
          </p:cNvSpPr>
          <p:nvPr/>
        </p:nvSpPr>
        <p:spPr bwMode="auto">
          <a:xfrm rot="-5400000">
            <a:off x="-3964781" y="4720431"/>
            <a:ext cx="8388350" cy="458788"/>
          </a:xfrm>
          <a:prstGeom prst="rect">
            <a:avLst/>
          </a:prstGeom>
          <a:solidFill>
            <a:srgbClr val="00B050"/>
          </a:solidFill>
          <a:ln w="9525">
            <a:noFill/>
            <a:round/>
            <a:headEnd/>
            <a:tailEnd/>
          </a:ln>
        </p:spPr>
        <p:txBody>
          <a:bodyPr lIns="90000" tIns="46800" rIns="90000" bIns="46800" anchor="ctr"/>
          <a:lstStyle/>
          <a:p>
            <a:pPr algn="ctr"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1400" b="1">
                <a:solidFill>
                  <a:srgbClr val="FFFFFF"/>
                </a:solidFill>
              </a:rPr>
              <a:t>Качество жизни          </a:t>
            </a:r>
          </a:p>
        </p:txBody>
      </p:sp>
      <p:pic>
        <p:nvPicPr>
          <p:cNvPr id="198660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00375" y="7453313"/>
            <a:ext cx="1071563" cy="1428750"/>
          </a:xfrm>
          <a:prstGeom prst="rect">
            <a:avLst/>
          </a:prstGeom>
          <a:noFill/>
          <a:ln w="15840" cap="sq">
            <a:solidFill>
              <a:srgbClr val="008080"/>
            </a:solidFill>
            <a:miter lim="800000"/>
            <a:headEnd/>
            <a:tailEnd/>
          </a:ln>
        </p:spPr>
      </p:pic>
      <p:pic>
        <p:nvPicPr>
          <p:cNvPr id="198661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42938" y="7429500"/>
            <a:ext cx="2071687" cy="1416050"/>
          </a:xfrm>
          <a:prstGeom prst="rect">
            <a:avLst/>
          </a:prstGeom>
          <a:noFill/>
          <a:ln w="9360" cap="sq">
            <a:solidFill>
              <a:srgbClr val="008080"/>
            </a:solidFill>
            <a:miter lim="800000"/>
            <a:headEnd/>
            <a:tailEnd/>
          </a:ln>
        </p:spPr>
      </p:pic>
      <p:sp>
        <p:nvSpPr>
          <p:cNvPr id="198662" name="Text Box 6"/>
          <p:cNvSpPr txBox="1">
            <a:spLocks noChangeArrowheads="1"/>
          </p:cNvSpPr>
          <p:nvPr/>
        </p:nvSpPr>
        <p:spPr bwMode="auto">
          <a:xfrm>
            <a:off x="6308725" y="8712200"/>
            <a:ext cx="396875" cy="2762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algn="ctr">
              <a:spcBef>
                <a:spcPts val="750"/>
              </a:spcBef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fld id="{1E674346-0990-4AB3-BAE5-23BC56A635B3}" type="slidenum">
              <a:rPr lang="ru-RU" sz="1200" b="1">
                <a:solidFill>
                  <a:srgbClr val="000000"/>
                </a:solidFill>
              </a:rPr>
              <a:pPr algn="ctr">
                <a:spcBef>
                  <a:spcPts val="750"/>
                </a:spcBef>
                <a:buSzPct val="10000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t>19</a:t>
            </a:fld>
            <a:endParaRPr lang="ru-RU" sz="1200" b="1">
              <a:solidFill>
                <a:srgbClr val="000000"/>
              </a:solidFill>
            </a:endParaRPr>
          </a:p>
        </p:txBody>
      </p:sp>
      <p:sp>
        <p:nvSpPr>
          <p:cNvPr id="2" name="Text Box 7"/>
          <p:cNvSpPr txBox="1">
            <a:spLocks noChangeArrowheads="1"/>
          </p:cNvSpPr>
          <p:nvPr/>
        </p:nvSpPr>
        <p:spPr bwMode="auto">
          <a:xfrm>
            <a:off x="0" y="0"/>
            <a:ext cx="6858000" cy="1141413"/>
          </a:xfrm>
          <a:prstGeom prst="rect">
            <a:avLst/>
          </a:prstGeom>
          <a:gradFill rotWithShape="0">
            <a:gsLst>
              <a:gs pos="0">
                <a:srgbClr val="00B050"/>
              </a:gs>
              <a:gs pos="100000">
                <a:srgbClr val="FFFF00"/>
              </a:gs>
            </a:gsLst>
            <a:lin ang="13500000" scaled="1"/>
          </a:gradFill>
          <a:ln w="9525" cap="flat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algn="ctr">
              <a:spcBef>
                <a:spcPts val="313"/>
              </a:spcBef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endParaRPr lang="ru-RU" sz="500" b="1">
              <a:solidFill>
                <a:srgbClr val="FFFFFF"/>
              </a:solidFill>
            </a:endParaRPr>
          </a:p>
          <a:p>
            <a:pPr algn="ctr">
              <a:spcBef>
                <a:spcPts val="875"/>
              </a:spcBef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ru-RU" sz="1400" b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МУНИЦИПАЛЬНОЕ ОБРАЗОВАНИЕ</a:t>
            </a:r>
          </a:p>
          <a:p>
            <a:pPr algn="ctr">
              <a:spcBef>
                <a:spcPts val="875"/>
              </a:spcBef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ru-RU" sz="1400" b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«ТЕГУЛЬДЕТСКИЙ РАЙОН»</a:t>
            </a:r>
          </a:p>
          <a:p>
            <a:pPr algn="ctr">
              <a:spcBef>
                <a:spcPts val="875"/>
              </a:spcBef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endParaRPr lang="ru-RU" sz="1400" b="1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pic>
        <p:nvPicPr>
          <p:cNvPr id="198664" name="Picture 2" descr="D:\По сайту\Паспорт\Паспорт 2015\111\PIC_0021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286250" y="7429500"/>
            <a:ext cx="2071688" cy="1468438"/>
          </a:xfrm>
          <a:prstGeom prst="rect">
            <a:avLst/>
          </a:prstGeom>
          <a:noFill/>
          <a:ln w="9525">
            <a:solidFill>
              <a:srgbClr val="008080"/>
            </a:solidFill>
            <a:miter lim="800000"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41" name="Text Box 1"/>
          <p:cNvSpPr txBox="1">
            <a:spLocks noChangeArrowheads="1"/>
          </p:cNvSpPr>
          <p:nvPr/>
        </p:nvSpPr>
        <p:spPr bwMode="auto">
          <a:xfrm rot="-5400000">
            <a:off x="-3964781" y="4720431"/>
            <a:ext cx="8388350" cy="458788"/>
          </a:xfrm>
          <a:prstGeom prst="rect">
            <a:avLst/>
          </a:prstGeom>
          <a:solidFill>
            <a:srgbClr val="00B050"/>
          </a:solidFill>
          <a:ln w="9360" cap="sq">
            <a:solidFill>
              <a:srgbClr val="00CC66"/>
            </a:solidFill>
            <a:miter lim="800000"/>
            <a:headEnd/>
            <a:tailEnd/>
          </a:ln>
        </p:spPr>
        <p:txBody>
          <a:bodyPr lIns="90000" tIns="46800" rIns="90000" bIns="46800" anchor="ctr"/>
          <a:lstStyle/>
          <a:p>
            <a:pPr algn="ctr"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1800" b="1">
                <a:solidFill>
                  <a:srgbClr val="FFFFFF"/>
                </a:solidFill>
              </a:rPr>
              <a:t>Содержание</a:t>
            </a:r>
          </a:p>
        </p:txBody>
      </p:sp>
      <p:sp>
        <p:nvSpPr>
          <p:cNvPr id="163842" name="Text Box 2"/>
          <p:cNvSpPr txBox="1">
            <a:spLocks noChangeArrowheads="1"/>
          </p:cNvSpPr>
          <p:nvPr/>
        </p:nvSpPr>
        <p:spPr bwMode="auto">
          <a:xfrm>
            <a:off x="620713" y="1785938"/>
            <a:ext cx="5854700" cy="512050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>
              <a:lnSpc>
                <a:spcPct val="105000"/>
              </a:lnSpc>
              <a:spcBef>
                <a:spcPts val="500"/>
              </a:spcBef>
              <a:spcAft>
                <a:spcPts val="500"/>
              </a:spcAft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1200" b="1" dirty="0">
                <a:solidFill>
                  <a:srgbClr val="32946A"/>
                </a:solidFill>
              </a:rPr>
              <a:t>Характеристика территории                                                                        3</a:t>
            </a:r>
          </a:p>
          <a:p>
            <a:pPr>
              <a:lnSpc>
                <a:spcPct val="105000"/>
              </a:lnSpc>
              <a:spcBef>
                <a:spcPts val="500"/>
              </a:spcBef>
              <a:spcAft>
                <a:spcPts val="500"/>
              </a:spcAft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1200" b="1" dirty="0">
                <a:solidFill>
                  <a:srgbClr val="32946A"/>
                </a:solidFill>
              </a:rPr>
              <a:t>Местная власть                                                                                              4</a:t>
            </a:r>
          </a:p>
          <a:p>
            <a:pPr>
              <a:lnSpc>
                <a:spcPct val="105000"/>
              </a:lnSpc>
              <a:spcBef>
                <a:spcPts val="500"/>
              </a:spcBef>
              <a:spcAft>
                <a:spcPts val="500"/>
              </a:spcAft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1200" b="1" dirty="0">
                <a:solidFill>
                  <a:srgbClr val="32946A"/>
                </a:solidFill>
              </a:rPr>
              <a:t>Бюджет МО «Тегульдетский  район»                                                        5-6</a:t>
            </a:r>
          </a:p>
          <a:p>
            <a:pPr>
              <a:lnSpc>
                <a:spcPct val="105000"/>
              </a:lnSpc>
              <a:spcBef>
                <a:spcPts val="500"/>
              </a:spcBef>
              <a:spcAft>
                <a:spcPts val="500"/>
              </a:spcAft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1200" b="1" dirty="0">
                <a:solidFill>
                  <a:srgbClr val="32946A"/>
                </a:solidFill>
              </a:rPr>
              <a:t>Экономический потенциал                                                                         7-12</a:t>
            </a:r>
            <a:endParaRPr lang="ru-RU" sz="1200" b="1" dirty="0">
              <a:solidFill>
                <a:srgbClr val="32946A"/>
              </a:solidFill>
              <a:hlinkClick r:id=""/>
            </a:endParaRPr>
          </a:p>
          <a:p>
            <a:pPr>
              <a:lnSpc>
                <a:spcPct val="105000"/>
              </a:lnSpc>
              <a:spcBef>
                <a:spcPts val="500"/>
              </a:spcBef>
              <a:spcAft>
                <a:spcPts val="500"/>
              </a:spcAft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1200" b="1" dirty="0">
                <a:solidFill>
                  <a:srgbClr val="32946A"/>
                </a:solidFill>
              </a:rPr>
              <a:t>Инвестиционная деятельность                                                                13-16</a:t>
            </a:r>
          </a:p>
          <a:p>
            <a:pPr>
              <a:lnSpc>
                <a:spcPct val="105000"/>
              </a:lnSpc>
              <a:spcBef>
                <a:spcPts val="500"/>
              </a:spcBef>
              <a:spcAft>
                <a:spcPts val="500"/>
              </a:spcAft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1200" b="1" dirty="0">
                <a:solidFill>
                  <a:srgbClr val="32946A"/>
                </a:solidFill>
              </a:rPr>
              <a:t>Качество жизни (население)                                                                       17</a:t>
            </a:r>
          </a:p>
          <a:p>
            <a:pPr>
              <a:lnSpc>
                <a:spcPct val="105000"/>
              </a:lnSpc>
              <a:spcBef>
                <a:spcPts val="500"/>
              </a:spcBef>
              <a:spcAft>
                <a:spcPts val="500"/>
              </a:spcAft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1200" b="1" dirty="0">
                <a:solidFill>
                  <a:srgbClr val="32946A"/>
                </a:solidFill>
              </a:rPr>
              <a:t>Качество жизни (образование)                                                                   18</a:t>
            </a:r>
          </a:p>
          <a:p>
            <a:pPr>
              <a:lnSpc>
                <a:spcPct val="105000"/>
              </a:lnSpc>
              <a:spcBef>
                <a:spcPts val="500"/>
              </a:spcBef>
              <a:spcAft>
                <a:spcPts val="500"/>
              </a:spcAft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1200" b="1" dirty="0">
                <a:solidFill>
                  <a:srgbClr val="32946A"/>
                </a:solidFill>
              </a:rPr>
              <a:t>Качество жизни (здравоохранение)                                                           19</a:t>
            </a:r>
          </a:p>
          <a:p>
            <a:pPr>
              <a:lnSpc>
                <a:spcPct val="105000"/>
              </a:lnSpc>
              <a:spcBef>
                <a:spcPts val="500"/>
              </a:spcBef>
              <a:spcAft>
                <a:spcPts val="500"/>
              </a:spcAft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1200" b="1" dirty="0">
                <a:solidFill>
                  <a:srgbClr val="32946A"/>
                </a:solidFill>
              </a:rPr>
              <a:t>Качество жизни (культура)                                                                          20</a:t>
            </a:r>
          </a:p>
          <a:p>
            <a:pPr>
              <a:lnSpc>
                <a:spcPct val="105000"/>
              </a:lnSpc>
              <a:spcBef>
                <a:spcPts val="500"/>
              </a:spcBef>
              <a:spcAft>
                <a:spcPts val="500"/>
              </a:spcAft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1200" b="1" dirty="0">
                <a:solidFill>
                  <a:srgbClr val="32946A"/>
                </a:solidFill>
              </a:rPr>
              <a:t>Качество  жизни (физическая культура и спорт)                                     </a:t>
            </a:r>
            <a:r>
              <a:rPr lang="ru-RU" sz="1200" b="1" dirty="0" smtClean="0">
                <a:solidFill>
                  <a:srgbClr val="32946A"/>
                </a:solidFill>
              </a:rPr>
              <a:t>21</a:t>
            </a:r>
          </a:p>
          <a:p>
            <a:pPr>
              <a:lnSpc>
                <a:spcPct val="105000"/>
              </a:lnSpc>
              <a:spcBef>
                <a:spcPts val="500"/>
              </a:spcBef>
              <a:spcAft>
                <a:spcPts val="500"/>
              </a:spcAft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1200" b="1" dirty="0" smtClean="0">
                <a:solidFill>
                  <a:srgbClr val="32946A"/>
                </a:solidFill>
              </a:rPr>
              <a:t>«Майские» указы Президента Российской Федерации                        22-23</a:t>
            </a:r>
            <a:endParaRPr lang="ru-RU" sz="1200" b="1" dirty="0">
              <a:solidFill>
                <a:srgbClr val="32946A"/>
              </a:solidFill>
            </a:endParaRPr>
          </a:p>
          <a:p>
            <a:pPr>
              <a:lnSpc>
                <a:spcPct val="105000"/>
              </a:lnSpc>
              <a:spcBef>
                <a:spcPts val="500"/>
              </a:spcBef>
              <a:spcAft>
                <a:spcPts val="500"/>
              </a:spcAft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1200" b="1" dirty="0">
                <a:solidFill>
                  <a:srgbClr val="32946A"/>
                </a:solidFill>
              </a:rPr>
              <a:t>Структура  Тегульдетского  района                                                            </a:t>
            </a:r>
            <a:r>
              <a:rPr lang="ru-RU" sz="1200" b="1" dirty="0" smtClean="0">
                <a:solidFill>
                  <a:srgbClr val="32946A"/>
                </a:solidFill>
              </a:rPr>
              <a:t>24</a:t>
            </a:r>
            <a:endParaRPr lang="ru-RU" sz="1200" b="1" dirty="0">
              <a:solidFill>
                <a:srgbClr val="32946A"/>
              </a:solidFill>
            </a:endParaRPr>
          </a:p>
          <a:p>
            <a:pPr>
              <a:lnSpc>
                <a:spcPct val="105000"/>
              </a:lnSpc>
              <a:spcBef>
                <a:spcPts val="500"/>
              </a:spcBef>
              <a:spcAft>
                <a:spcPts val="500"/>
              </a:spcAft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1200" b="1" dirty="0">
                <a:solidFill>
                  <a:srgbClr val="32946A"/>
                </a:solidFill>
              </a:rPr>
              <a:t>Белоярское  сельское поселение                                                               </a:t>
            </a:r>
            <a:r>
              <a:rPr lang="ru-RU" sz="1200" b="1" dirty="0" smtClean="0">
                <a:solidFill>
                  <a:srgbClr val="32946A"/>
                </a:solidFill>
              </a:rPr>
              <a:t>25</a:t>
            </a:r>
            <a:endParaRPr lang="ru-RU" sz="1200" b="1" dirty="0">
              <a:solidFill>
                <a:srgbClr val="32946A"/>
              </a:solidFill>
            </a:endParaRPr>
          </a:p>
          <a:p>
            <a:pPr>
              <a:lnSpc>
                <a:spcPct val="105000"/>
              </a:lnSpc>
              <a:spcBef>
                <a:spcPts val="500"/>
              </a:spcBef>
              <a:spcAft>
                <a:spcPts val="500"/>
              </a:spcAft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1200" b="1" dirty="0">
                <a:solidFill>
                  <a:srgbClr val="32946A"/>
                </a:solidFill>
              </a:rPr>
              <a:t>Берегаевское сельское поселение                                                             </a:t>
            </a:r>
            <a:r>
              <a:rPr lang="ru-RU" sz="1200" b="1" dirty="0" smtClean="0">
                <a:solidFill>
                  <a:srgbClr val="32946A"/>
                </a:solidFill>
              </a:rPr>
              <a:t>26</a:t>
            </a:r>
            <a:endParaRPr lang="ru-RU" sz="1200" b="1" dirty="0">
              <a:solidFill>
                <a:srgbClr val="32946A"/>
              </a:solidFill>
            </a:endParaRPr>
          </a:p>
          <a:p>
            <a:pPr>
              <a:lnSpc>
                <a:spcPct val="105000"/>
              </a:lnSpc>
              <a:spcBef>
                <a:spcPts val="500"/>
              </a:spcBef>
              <a:spcAft>
                <a:spcPts val="500"/>
              </a:spcAft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1200" b="1" dirty="0">
                <a:solidFill>
                  <a:srgbClr val="32946A"/>
                </a:solidFill>
              </a:rPr>
              <a:t>Тегульдетское  сельское поселение                   </a:t>
            </a:r>
            <a:r>
              <a:rPr lang="ru-RU" sz="1200" b="1" dirty="0" smtClean="0">
                <a:solidFill>
                  <a:srgbClr val="32946A"/>
                </a:solidFill>
              </a:rPr>
              <a:t>      </a:t>
            </a:r>
            <a:r>
              <a:rPr lang="en-US" sz="1200" b="1" dirty="0" smtClean="0">
                <a:solidFill>
                  <a:srgbClr val="32946A"/>
                </a:solidFill>
              </a:rPr>
              <a:t>      </a:t>
            </a:r>
            <a:r>
              <a:rPr lang="ru-RU" sz="1200" b="1" dirty="0" smtClean="0">
                <a:solidFill>
                  <a:srgbClr val="32946A"/>
                </a:solidFill>
              </a:rPr>
              <a:t>                            27</a:t>
            </a:r>
            <a:endParaRPr lang="ru-RU" sz="1200" b="1" dirty="0">
              <a:solidFill>
                <a:srgbClr val="32946A"/>
              </a:solidFill>
            </a:endParaRPr>
          </a:p>
          <a:p>
            <a:pPr>
              <a:lnSpc>
                <a:spcPct val="105000"/>
              </a:lnSpc>
              <a:spcBef>
                <a:spcPts val="500"/>
              </a:spcBef>
              <a:spcAft>
                <a:spcPts val="500"/>
              </a:spcAft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1200" b="1" dirty="0">
                <a:solidFill>
                  <a:srgbClr val="32946A"/>
                </a:solidFill>
              </a:rPr>
              <a:t>Черноярское  сельское поселение                                                             </a:t>
            </a:r>
            <a:r>
              <a:rPr lang="ru-RU" sz="1200" b="1" dirty="0" smtClean="0">
                <a:solidFill>
                  <a:srgbClr val="32946A"/>
                </a:solidFill>
              </a:rPr>
              <a:t>28</a:t>
            </a:r>
            <a:endParaRPr lang="ru-RU" sz="1200" b="1" dirty="0">
              <a:solidFill>
                <a:srgbClr val="32946A"/>
              </a:solidFill>
            </a:endParaRPr>
          </a:p>
        </p:txBody>
      </p:sp>
      <p:sp>
        <p:nvSpPr>
          <p:cNvPr id="16387" name="Text Box 3"/>
          <p:cNvSpPr txBox="1">
            <a:spLocks noChangeArrowheads="1"/>
          </p:cNvSpPr>
          <p:nvPr/>
        </p:nvSpPr>
        <p:spPr bwMode="auto">
          <a:xfrm>
            <a:off x="0" y="0"/>
            <a:ext cx="6858000" cy="1141413"/>
          </a:xfrm>
          <a:prstGeom prst="rect">
            <a:avLst/>
          </a:prstGeom>
          <a:gradFill rotWithShape="0">
            <a:gsLst>
              <a:gs pos="0">
                <a:srgbClr val="00B050"/>
              </a:gs>
              <a:gs pos="100000">
                <a:srgbClr val="FFFF00"/>
              </a:gs>
            </a:gsLst>
            <a:lin ang="13500000" scaled="1"/>
          </a:gradFill>
          <a:ln w="9525" cap="flat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algn="ctr">
              <a:spcBef>
                <a:spcPts val="313"/>
              </a:spcBef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endParaRPr lang="ru-RU" sz="500" b="1">
              <a:solidFill>
                <a:srgbClr val="FFFFFF"/>
              </a:solidFill>
            </a:endParaRPr>
          </a:p>
          <a:p>
            <a:pPr algn="ctr">
              <a:spcBef>
                <a:spcPts val="875"/>
              </a:spcBef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ru-RU" sz="1400" b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МУНИЦИПАЛЬНОЕ ОБРАЗОВАНИЕ</a:t>
            </a:r>
          </a:p>
          <a:p>
            <a:pPr algn="ctr">
              <a:spcBef>
                <a:spcPts val="875"/>
              </a:spcBef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ru-RU" sz="1400" b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«ТЕГУЛЬДЕТСКИЙ РАЙОН»</a:t>
            </a:r>
          </a:p>
          <a:p>
            <a:pPr algn="ctr">
              <a:spcBef>
                <a:spcPts val="875"/>
              </a:spcBef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endParaRPr lang="ru-RU" sz="1400" b="1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705" name="Rectangle 1"/>
          <p:cNvSpPr>
            <a:spLocks noChangeArrowheads="1"/>
          </p:cNvSpPr>
          <p:nvPr/>
        </p:nvSpPr>
        <p:spPr bwMode="auto">
          <a:xfrm>
            <a:off x="1928813" y="1285875"/>
            <a:ext cx="3214687" cy="3683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algn="ctr"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1800" b="1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>Культура </a:t>
            </a:r>
          </a:p>
        </p:txBody>
      </p:sp>
      <p:sp>
        <p:nvSpPr>
          <p:cNvPr id="200706" name="AutoShape 2"/>
          <p:cNvSpPr>
            <a:spLocks noChangeArrowheads="1"/>
          </p:cNvSpPr>
          <p:nvPr/>
        </p:nvSpPr>
        <p:spPr bwMode="auto">
          <a:xfrm>
            <a:off x="714375" y="1785938"/>
            <a:ext cx="4022725" cy="5143500"/>
          </a:xfrm>
          <a:prstGeom prst="roundRect">
            <a:avLst>
              <a:gd name="adj" fmla="val 13106"/>
            </a:avLst>
          </a:prstGeom>
          <a:solidFill>
            <a:srgbClr val="E6DCAC"/>
          </a:solidFill>
          <a:ln w="15840" cap="sq">
            <a:solidFill>
              <a:srgbClr val="217436"/>
            </a:solidFill>
            <a:miter lim="800000"/>
            <a:headEnd/>
            <a:tailEnd/>
          </a:ln>
        </p:spPr>
        <p:txBody>
          <a:bodyPr lIns="90000" tIns="46800" rIns="90000" bIns="46800" anchor="ctr"/>
          <a:lstStyle/>
          <a:p>
            <a:pPr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ru-RU" sz="1200" b="1" dirty="0">
              <a:solidFill>
                <a:srgbClr val="073E87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b="1" dirty="0">
                <a:solidFill>
                  <a:srgbClr val="993300"/>
                </a:solidFill>
              </a:rPr>
              <a:t>     </a:t>
            </a:r>
            <a:r>
              <a:rPr lang="ru-RU" b="1" dirty="0">
                <a:solidFill>
                  <a:srgbClr val="993300"/>
                </a:solidFill>
              </a:rPr>
              <a:t>Сфера культуры Тегульдетского района </a:t>
            </a:r>
            <a:r>
              <a:rPr lang="ru-RU" b="1" dirty="0" smtClean="0">
                <a:solidFill>
                  <a:srgbClr val="993300"/>
                </a:solidFill>
              </a:rPr>
              <a:t>представлена:</a:t>
            </a:r>
            <a:r>
              <a:rPr lang="en-US" b="1" dirty="0" smtClean="0">
                <a:solidFill>
                  <a:srgbClr val="993300"/>
                </a:solidFill>
              </a:rPr>
              <a:t> </a:t>
            </a:r>
            <a:r>
              <a:rPr lang="ru-RU" b="1" dirty="0" smtClean="0">
                <a:solidFill>
                  <a:srgbClr val="993300"/>
                </a:solidFill>
              </a:rPr>
              <a:t>МКУ </a:t>
            </a:r>
            <a:r>
              <a:rPr lang="ru-RU" b="1" dirty="0">
                <a:solidFill>
                  <a:srgbClr val="993300"/>
                </a:solidFill>
              </a:rPr>
              <a:t>«</a:t>
            </a:r>
            <a:r>
              <a:rPr lang="ru-RU" b="1" dirty="0" err="1">
                <a:solidFill>
                  <a:srgbClr val="993300"/>
                </a:solidFill>
              </a:rPr>
              <a:t>Тегульдетская</a:t>
            </a:r>
            <a:r>
              <a:rPr lang="ru-RU" b="1" dirty="0">
                <a:solidFill>
                  <a:srgbClr val="993300"/>
                </a:solidFill>
              </a:rPr>
              <a:t> </a:t>
            </a:r>
            <a:r>
              <a:rPr lang="ru-RU" b="1" dirty="0" err="1" smtClean="0">
                <a:solidFill>
                  <a:srgbClr val="993300"/>
                </a:solidFill>
              </a:rPr>
              <a:t>централизо</a:t>
            </a:r>
            <a:r>
              <a:rPr lang="en-US" b="1" dirty="0" smtClean="0">
                <a:solidFill>
                  <a:srgbClr val="993300"/>
                </a:solidFill>
              </a:rPr>
              <a:t>-</a:t>
            </a:r>
            <a:r>
              <a:rPr lang="ru-RU" b="1" dirty="0" smtClean="0">
                <a:solidFill>
                  <a:srgbClr val="993300"/>
                </a:solidFill>
              </a:rPr>
              <a:t>ванная</a:t>
            </a:r>
            <a:r>
              <a:rPr lang="en-US" b="1" dirty="0" smtClean="0">
                <a:solidFill>
                  <a:srgbClr val="993300"/>
                </a:solidFill>
              </a:rPr>
              <a:t> </a:t>
            </a:r>
            <a:r>
              <a:rPr lang="ru-RU" b="1" dirty="0" smtClean="0">
                <a:solidFill>
                  <a:srgbClr val="993300"/>
                </a:solidFill>
              </a:rPr>
              <a:t>библиотечная </a:t>
            </a:r>
            <a:r>
              <a:rPr lang="ru-RU" b="1" dirty="0">
                <a:solidFill>
                  <a:srgbClr val="993300"/>
                </a:solidFill>
              </a:rPr>
              <a:t>система», </a:t>
            </a:r>
            <a:r>
              <a:rPr lang="en-US" b="1" dirty="0" smtClean="0">
                <a:solidFill>
                  <a:srgbClr val="993300"/>
                </a:solidFill>
              </a:rPr>
              <a:t> </a:t>
            </a:r>
            <a:r>
              <a:rPr lang="ru-RU" b="1" dirty="0" smtClean="0">
                <a:solidFill>
                  <a:srgbClr val="993300"/>
                </a:solidFill>
              </a:rPr>
              <a:t>объединяющее </a:t>
            </a:r>
            <a:r>
              <a:rPr lang="ru-RU" b="1" dirty="0">
                <a:solidFill>
                  <a:srgbClr val="993300"/>
                </a:solidFill>
              </a:rPr>
              <a:t>6 библиотек района, </a:t>
            </a:r>
          </a:p>
          <a:p>
            <a:pPr algn="just"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b="1" dirty="0">
                <a:solidFill>
                  <a:srgbClr val="993300"/>
                </a:solidFill>
              </a:rPr>
              <a:t>     </a:t>
            </a:r>
            <a:r>
              <a:rPr lang="ru-RU" b="1" dirty="0">
                <a:solidFill>
                  <a:srgbClr val="993300"/>
                </a:solidFill>
              </a:rPr>
              <a:t>МКУ «Районный центр творчества и досуга с филиалами», объединяющее 6 клубных учреждений района, МКОУ ДОД </a:t>
            </a:r>
            <a:r>
              <a:rPr lang="ru-RU" b="1" dirty="0" err="1">
                <a:solidFill>
                  <a:srgbClr val="993300"/>
                </a:solidFill>
              </a:rPr>
              <a:t>Тегульдетская</a:t>
            </a:r>
            <a:r>
              <a:rPr lang="ru-RU" b="1" dirty="0">
                <a:solidFill>
                  <a:srgbClr val="993300"/>
                </a:solidFill>
              </a:rPr>
              <a:t> детская школа искусств. </a:t>
            </a:r>
          </a:p>
          <a:p>
            <a:pPr algn="just"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b="1" dirty="0">
                <a:solidFill>
                  <a:srgbClr val="993300"/>
                </a:solidFill>
              </a:rPr>
              <a:t>     </a:t>
            </a:r>
            <a:r>
              <a:rPr lang="ru-RU" b="1" dirty="0">
                <a:solidFill>
                  <a:srgbClr val="993300"/>
                </a:solidFill>
              </a:rPr>
              <a:t>В Тегульдете в составе центральной библиотеки находится Детский отдел и уникальный краеведческий отдел, имеющий в своем фонде около 2500 тысяч экземпляров. </a:t>
            </a:r>
          </a:p>
          <a:p>
            <a:pPr algn="just"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b="1" dirty="0">
                <a:solidFill>
                  <a:srgbClr val="993300"/>
                </a:solidFill>
              </a:rPr>
              <a:t>Учреждениями клубного типа и библиотеками в 2015 году проведено 1726 мероприятий различной направленности, в том числе патриотической, краеведческой, </a:t>
            </a:r>
            <a:r>
              <a:rPr lang="ru-RU" b="1" dirty="0" err="1">
                <a:solidFill>
                  <a:srgbClr val="993300"/>
                </a:solidFill>
              </a:rPr>
              <a:t>культурно-досуговой</a:t>
            </a:r>
            <a:r>
              <a:rPr lang="ru-RU" b="1" dirty="0">
                <a:solidFill>
                  <a:srgbClr val="993300"/>
                </a:solidFill>
              </a:rPr>
              <a:t>,  работают 40 клубных формирований. </a:t>
            </a:r>
          </a:p>
          <a:p>
            <a:pPr algn="just"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b="1" dirty="0">
                <a:solidFill>
                  <a:srgbClr val="993300"/>
                </a:solidFill>
              </a:rPr>
              <a:t> </a:t>
            </a:r>
            <a:r>
              <a:rPr lang="en-US" b="1" dirty="0">
                <a:solidFill>
                  <a:srgbClr val="993300"/>
                </a:solidFill>
              </a:rPr>
              <a:t>     </a:t>
            </a:r>
            <a:r>
              <a:rPr lang="ru-RU" b="1" dirty="0">
                <a:solidFill>
                  <a:srgbClr val="993300"/>
                </a:solidFill>
              </a:rPr>
              <a:t>В Детской школе искусств 137 обучающихся на отделениях: народных инструментов (домра, балалайка, гитара), фортепиано, художественное,  хоровое пение, фольклорное пение</a:t>
            </a:r>
            <a:r>
              <a:rPr lang="ru-RU" b="1" dirty="0">
                <a:solidFill>
                  <a:srgbClr val="993300"/>
                </a:solidFill>
                <a:latin typeface="Times New Roman" pitchFamily="18" charset="0"/>
                <a:cs typeface="Times New Roman" pitchFamily="18" charset="0"/>
              </a:rPr>
              <a:t>»</a:t>
            </a:r>
            <a:r>
              <a:rPr lang="ru-RU" b="1" dirty="0">
                <a:solidFill>
                  <a:srgbClr val="993300"/>
                </a:solidFill>
                <a:cs typeface="Times New Roman" pitchFamily="18" charset="0"/>
              </a:rPr>
              <a:t>. </a:t>
            </a:r>
            <a:endParaRPr lang="en-US" b="1" dirty="0">
              <a:solidFill>
                <a:srgbClr val="993300"/>
              </a:solidFill>
              <a:cs typeface="Times New Roman" pitchFamily="18" charset="0"/>
            </a:endParaRPr>
          </a:p>
          <a:p>
            <a:pPr algn="just"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b="1" dirty="0">
                <a:solidFill>
                  <a:srgbClr val="993300"/>
                </a:solidFill>
                <a:cs typeface="Times New Roman" pitchFamily="18" charset="0"/>
              </a:rPr>
              <a:t>       </a:t>
            </a:r>
            <a:r>
              <a:rPr lang="ru-RU" b="1" dirty="0">
                <a:solidFill>
                  <a:srgbClr val="993300"/>
                </a:solidFill>
              </a:rPr>
              <a:t>Численность работников учреждений культуры и библиотек в 2015 году осталась неизменной. Всего специалистов </a:t>
            </a:r>
            <a:r>
              <a:rPr lang="ru-RU" b="1" dirty="0" err="1">
                <a:solidFill>
                  <a:srgbClr val="993300"/>
                </a:solidFill>
              </a:rPr>
              <a:t>культурно-досугового</a:t>
            </a:r>
            <a:r>
              <a:rPr lang="ru-RU" b="1" dirty="0">
                <a:solidFill>
                  <a:srgbClr val="993300"/>
                </a:solidFill>
              </a:rPr>
              <a:t> профиля - 17 человек, библиотечных специалистов - 12 человек. Преподавателей ДШИ - 5 человек.</a:t>
            </a:r>
            <a:endParaRPr lang="ru-RU" b="1" dirty="0">
              <a:solidFill>
                <a:srgbClr val="993300"/>
              </a:solidFill>
              <a:cs typeface="Times New Roman" pitchFamily="18" charset="0"/>
            </a:endParaRPr>
          </a:p>
          <a:p>
            <a:pPr algn="just"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ru-RU" sz="1000" b="1" dirty="0">
              <a:solidFill>
                <a:srgbClr val="663300"/>
              </a:solidFill>
              <a:cs typeface="Times New Roman" pitchFamily="18" charset="0"/>
            </a:endParaRPr>
          </a:p>
          <a:p>
            <a:pPr algn="just"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ru-RU" sz="1000" b="1" dirty="0">
              <a:solidFill>
                <a:srgbClr val="663300"/>
              </a:solidFill>
              <a:cs typeface="Times New Roman" pitchFamily="18" charset="0"/>
            </a:endParaRPr>
          </a:p>
        </p:txBody>
      </p:sp>
      <p:sp>
        <p:nvSpPr>
          <p:cNvPr id="200707" name="Text Box 3"/>
          <p:cNvSpPr txBox="1">
            <a:spLocks noChangeArrowheads="1"/>
          </p:cNvSpPr>
          <p:nvPr/>
        </p:nvSpPr>
        <p:spPr bwMode="auto">
          <a:xfrm rot="-5400000">
            <a:off x="-3964781" y="4720431"/>
            <a:ext cx="8388350" cy="458788"/>
          </a:xfrm>
          <a:prstGeom prst="rect">
            <a:avLst/>
          </a:prstGeom>
          <a:solidFill>
            <a:srgbClr val="00B050"/>
          </a:solidFill>
          <a:ln w="9525">
            <a:noFill/>
            <a:round/>
            <a:headEnd/>
            <a:tailEnd/>
          </a:ln>
        </p:spPr>
        <p:txBody>
          <a:bodyPr lIns="90000" tIns="46800" rIns="90000" bIns="46800" anchor="ctr"/>
          <a:lstStyle/>
          <a:p>
            <a:pPr algn="ctr"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1400" b="1">
                <a:solidFill>
                  <a:srgbClr val="FFFFFF"/>
                </a:solidFill>
              </a:rPr>
              <a:t>Качество жизни</a:t>
            </a:r>
          </a:p>
        </p:txBody>
      </p:sp>
      <p:pic>
        <p:nvPicPr>
          <p:cNvPr id="200708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71563" y="7143750"/>
            <a:ext cx="2366962" cy="1671638"/>
          </a:xfrm>
          <a:prstGeom prst="rect">
            <a:avLst/>
          </a:prstGeom>
          <a:noFill/>
          <a:ln w="15840" cap="sq">
            <a:solidFill>
              <a:srgbClr val="008080"/>
            </a:solidFill>
            <a:miter lim="800000"/>
            <a:headEnd/>
            <a:tailEnd/>
          </a:ln>
        </p:spPr>
      </p:pic>
      <p:pic>
        <p:nvPicPr>
          <p:cNvPr id="200709" name="Picture 5"/>
          <p:cNvPicPr>
            <a:picLocks noChangeAspect="1" noChangeArrowheads="1"/>
          </p:cNvPicPr>
          <p:nvPr/>
        </p:nvPicPr>
        <p:blipFill>
          <a:blip r:embed="rId4">
            <a:lum bright="8000"/>
          </a:blip>
          <a:srcRect/>
          <a:stretch>
            <a:fillRect/>
          </a:stretch>
        </p:blipFill>
        <p:spPr bwMode="auto">
          <a:xfrm>
            <a:off x="4916488" y="1857375"/>
            <a:ext cx="1573212" cy="2030413"/>
          </a:xfrm>
          <a:prstGeom prst="rect">
            <a:avLst/>
          </a:prstGeom>
          <a:noFill/>
          <a:ln w="15840" cap="sq">
            <a:solidFill>
              <a:srgbClr val="008080"/>
            </a:solidFill>
            <a:miter lim="800000"/>
            <a:headEnd/>
            <a:tailEnd/>
          </a:ln>
        </p:spPr>
      </p:pic>
      <p:pic>
        <p:nvPicPr>
          <p:cNvPr id="200710" name="Picture 7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922838" y="4286250"/>
            <a:ext cx="1574800" cy="2122488"/>
          </a:xfrm>
          <a:prstGeom prst="rect">
            <a:avLst/>
          </a:prstGeom>
          <a:noFill/>
          <a:ln w="15840" cap="sq">
            <a:solidFill>
              <a:srgbClr val="008080"/>
            </a:solidFill>
            <a:miter lim="800000"/>
            <a:headEnd/>
            <a:tailEnd/>
          </a:ln>
        </p:spPr>
      </p:pic>
      <p:pic>
        <p:nvPicPr>
          <p:cNvPr id="200711" name="Picture 8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929063" y="7143750"/>
            <a:ext cx="2309812" cy="1687513"/>
          </a:xfrm>
          <a:prstGeom prst="rect">
            <a:avLst/>
          </a:prstGeom>
          <a:noFill/>
          <a:ln w="9360" cap="sq">
            <a:solidFill>
              <a:srgbClr val="008080"/>
            </a:solidFill>
            <a:miter lim="800000"/>
            <a:headEnd/>
            <a:tailEnd/>
          </a:ln>
        </p:spPr>
      </p:pic>
      <p:sp>
        <p:nvSpPr>
          <p:cNvPr id="200712" name="Text Box 9"/>
          <p:cNvSpPr txBox="1">
            <a:spLocks noChangeArrowheads="1"/>
          </p:cNvSpPr>
          <p:nvPr/>
        </p:nvSpPr>
        <p:spPr bwMode="auto">
          <a:xfrm>
            <a:off x="6461125" y="8869363"/>
            <a:ext cx="396875" cy="2762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algn="ctr">
              <a:spcBef>
                <a:spcPts val="750"/>
              </a:spcBef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fld id="{C35F9BDE-9F8D-4E2C-963C-C49838879909}" type="slidenum">
              <a:rPr lang="ru-RU" sz="1200" b="1">
                <a:solidFill>
                  <a:srgbClr val="000000"/>
                </a:solidFill>
              </a:rPr>
              <a:pPr algn="ctr">
                <a:spcBef>
                  <a:spcPts val="750"/>
                </a:spcBef>
                <a:buSzPct val="10000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t>20</a:t>
            </a:fld>
            <a:endParaRPr lang="ru-RU" sz="1200" b="1">
              <a:solidFill>
                <a:srgbClr val="000000"/>
              </a:solidFill>
            </a:endParaRPr>
          </a:p>
        </p:txBody>
      </p:sp>
      <p:sp>
        <p:nvSpPr>
          <p:cNvPr id="2" name="Text Box 10"/>
          <p:cNvSpPr txBox="1">
            <a:spLocks noChangeArrowheads="1"/>
          </p:cNvSpPr>
          <p:nvPr/>
        </p:nvSpPr>
        <p:spPr bwMode="auto">
          <a:xfrm>
            <a:off x="0" y="0"/>
            <a:ext cx="6858000" cy="1141413"/>
          </a:xfrm>
          <a:prstGeom prst="rect">
            <a:avLst/>
          </a:prstGeom>
          <a:gradFill rotWithShape="0">
            <a:gsLst>
              <a:gs pos="0">
                <a:srgbClr val="00B050"/>
              </a:gs>
              <a:gs pos="100000">
                <a:srgbClr val="FFFF00"/>
              </a:gs>
            </a:gsLst>
            <a:lin ang="13500000" scaled="1"/>
          </a:gradFill>
          <a:ln w="9525" cap="flat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algn="ctr">
              <a:spcBef>
                <a:spcPts val="313"/>
              </a:spcBef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endParaRPr lang="ru-RU" sz="500" b="1">
              <a:solidFill>
                <a:srgbClr val="FFFFFF"/>
              </a:solidFill>
            </a:endParaRPr>
          </a:p>
          <a:p>
            <a:pPr algn="ctr">
              <a:spcBef>
                <a:spcPts val="875"/>
              </a:spcBef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ru-RU" sz="1400" b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МУНИЦИПАЛЬНОЕ ОБРАЗОВАНИЕ</a:t>
            </a:r>
          </a:p>
          <a:p>
            <a:pPr algn="ctr">
              <a:spcBef>
                <a:spcPts val="875"/>
              </a:spcBef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ru-RU" sz="1400" b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«ТЕГУЛЬДЕТСКИЙ РАЙОН»</a:t>
            </a:r>
          </a:p>
          <a:p>
            <a:pPr algn="ctr">
              <a:spcBef>
                <a:spcPts val="875"/>
              </a:spcBef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endParaRPr lang="ru-RU" sz="1400" b="1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753" name="Rectangle 1"/>
          <p:cNvSpPr>
            <a:spLocks noChangeArrowheads="1"/>
          </p:cNvSpPr>
          <p:nvPr/>
        </p:nvSpPr>
        <p:spPr bwMode="auto">
          <a:xfrm>
            <a:off x="1000125" y="1143000"/>
            <a:ext cx="4968875" cy="3683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algn="ctr"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1800" b="1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>Физическая культура и спорт </a:t>
            </a:r>
          </a:p>
        </p:txBody>
      </p:sp>
      <p:sp>
        <p:nvSpPr>
          <p:cNvPr id="200706" name="AutoShape 2"/>
          <p:cNvSpPr>
            <a:spLocks noChangeArrowheads="1"/>
          </p:cNvSpPr>
          <p:nvPr/>
        </p:nvSpPr>
        <p:spPr bwMode="auto">
          <a:xfrm>
            <a:off x="620713" y="1619250"/>
            <a:ext cx="3743325" cy="4608513"/>
          </a:xfrm>
          <a:prstGeom prst="roundRect">
            <a:avLst>
              <a:gd name="adj" fmla="val 11648"/>
            </a:avLst>
          </a:prstGeom>
          <a:solidFill>
            <a:srgbClr val="FFE2A7"/>
          </a:solidFill>
          <a:ln w="25560" cap="sq">
            <a:solidFill>
              <a:srgbClr val="7F7F7F"/>
            </a:solidFill>
            <a:miter lim="800000"/>
            <a:headEnd/>
            <a:tailEnd/>
          </a:ln>
        </p:spPr>
        <p:txBody>
          <a:bodyPr lIns="90000" tIns="46800" rIns="90000" bIns="46800" anchor="ctr"/>
          <a:lstStyle/>
          <a:p>
            <a:pPr algn="just"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endParaRPr lang="en-US" sz="1200" dirty="0">
              <a:solidFill>
                <a:srgbClr val="073E87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ru-RU" sz="1200" dirty="0">
                <a:solidFill>
                  <a:srgbClr val="073E87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dirty="0">
                <a:solidFill>
                  <a:srgbClr val="000000"/>
                </a:solidFill>
              </a:rPr>
              <a:t> </a:t>
            </a:r>
            <a:r>
              <a:rPr lang="en-US" dirty="0">
                <a:solidFill>
                  <a:srgbClr val="000000"/>
                </a:solidFill>
              </a:rPr>
              <a:t>  </a:t>
            </a:r>
            <a:r>
              <a:rPr lang="ru-RU" sz="1050" dirty="0">
                <a:solidFill>
                  <a:srgbClr val="000000"/>
                </a:solidFill>
              </a:rPr>
              <a:t>На территории Тегульдетского района расположено </a:t>
            </a:r>
            <a:r>
              <a:rPr lang="ru-RU" sz="1050" b="1" dirty="0">
                <a:solidFill>
                  <a:srgbClr val="000000"/>
                </a:solidFill>
              </a:rPr>
              <a:t>25</a:t>
            </a:r>
            <a:r>
              <a:rPr lang="ru-RU" sz="1050" dirty="0">
                <a:solidFill>
                  <a:srgbClr val="000000"/>
                </a:solidFill>
              </a:rPr>
              <a:t> спортивных сооружений, позволяющих организовывать физкультурно-оздоровительную работу с населением по месту жительства,  в том числе:</a:t>
            </a:r>
            <a:r>
              <a:rPr lang="en-US" sz="1050" dirty="0">
                <a:solidFill>
                  <a:srgbClr val="000000"/>
                </a:solidFill>
              </a:rPr>
              <a:t> </a:t>
            </a:r>
            <a:r>
              <a:rPr lang="ru-RU" sz="1050" dirty="0">
                <a:solidFill>
                  <a:srgbClr val="000000"/>
                </a:solidFill>
              </a:rPr>
              <a:t>12 плоскостных сооружений, 9 спортивных залов, лыжная база, стрелковый тир, спортивный комплекс «Юность», тренажёрный зал.  </a:t>
            </a:r>
            <a:endParaRPr lang="en-US" sz="1050" dirty="0">
              <a:solidFill>
                <a:srgbClr val="000000"/>
              </a:solidFill>
            </a:endParaRPr>
          </a:p>
          <a:p>
            <a:pPr algn="just"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n-US" sz="1050" dirty="0">
                <a:solidFill>
                  <a:srgbClr val="000000"/>
                </a:solidFill>
              </a:rPr>
              <a:t>    </a:t>
            </a:r>
            <a:r>
              <a:rPr lang="ru-RU" sz="1050" dirty="0">
                <a:solidFill>
                  <a:srgbClr val="000000"/>
                </a:solidFill>
              </a:rPr>
              <a:t>Согласно Календарному плану физкультурно-оздоровительных и спортивных соревнований на 2015 год в районе проведено 101 </a:t>
            </a:r>
            <a:r>
              <a:rPr lang="ru-RU" sz="1050" dirty="0" err="1">
                <a:solidFill>
                  <a:srgbClr val="000000"/>
                </a:solidFill>
              </a:rPr>
              <a:t>физкультурно</a:t>
            </a:r>
            <a:r>
              <a:rPr lang="ru-RU" sz="1050" dirty="0">
                <a:solidFill>
                  <a:srgbClr val="000000"/>
                </a:solidFill>
              </a:rPr>
              <a:t> - спортивное мероприятие. В их числе всероссийские соревнования «Кросс наций - 2015», всероссийская массовая лыжная гонка «Лыжня России- 2015», областные соревнования по  городкам, районные соревнования по культивируемым видам спорта: шахматам, русской лапте, легкой атлетике, футболу, волейболу, баскетболу, греко-римской борьбе, лыжным гонкам, настольному теннису, </a:t>
            </a:r>
            <a:r>
              <a:rPr lang="ru-RU" sz="1050" dirty="0" err="1">
                <a:solidFill>
                  <a:srgbClr val="000000"/>
                </a:solidFill>
              </a:rPr>
              <a:t>полиатлону</a:t>
            </a:r>
            <a:r>
              <a:rPr lang="ru-RU" sz="1050" b="1" dirty="0">
                <a:solidFill>
                  <a:srgbClr val="000000"/>
                </a:solidFill>
              </a:rPr>
              <a:t> </a:t>
            </a:r>
            <a:r>
              <a:rPr lang="ru-RU" sz="1050" dirty="0">
                <a:solidFill>
                  <a:srgbClr val="000000"/>
                </a:solidFill>
              </a:rPr>
              <a:t>В вышеуказанных мероприятиях приняло участие  3860  человек  В 2015 году подготовлены спортсмены – разрядники: три кандидата в мастера спорта, один перворазрядник, четыре спортсмена второго разряда, четыре – третьего разряда, четыре человека получили юношеские разряды</a:t>
            </a:r>
            <a:endParaRPr lang="ru-RU" dirty="0">
              <a:solidFill>
                <a:srgbClr val="000000"/>
              </a:solidFill>
            </a:endParaRPr>
          </a:p>
          <a:p>
            <a:pPr algn="just"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202755" name="Text Box 3"/>
          <p:cNvSpPr txBox="1">
            <a:spLocks noChangeArrowheads="1"/>
          </p:cNvSpPr>
          <p:nvPr/>
        </p:nvSpPr>
        <p:spPr bwMode="auto">
          <a:xfrm rot="-5400000">
            <a:off x="-3964781" y="4720431"/>
            <a:ext cx="8388350" cy="458788"/>
          </a:xfrm>
          <a:prstGeom prst="rect">
            <a:avLst/>
          </a:prstGeom>
          <a:solidFill>
            <a:srgbClr val="00B050"/>
          </a:solidFill>
          <a:ln w="9525">
            <a:noFill/>
            <a:round/>
            <a:headEnd/>
            <a:tailEnd/>
          </a:ln>
        </p:spPr>
        <p:txBody>
          <a:bodyPr lIns="90000" tIns="46800" rIns="90000" bIns="46800" anchor="ctr"/>
          <a:lstStyle/>
          <a:p>
            <a:pPr algn="ctr"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1400" b="1">
                <a:solidFill>
                  <a:srgbClr val="FFFFFF"/>
                </a:solidFill>
              </a:rPr>
              <a:t>           Качество жизни</a:t>
            </a:r>
          </a:p>
        </p:txBody>
      </p:sp>
      <p:pic>
        <p:nvPicPr>
          <p:cNvPr id="202756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20713" y="6877050"/>
            <a:ext cx="2700337" cy="2024063"/>
          </a:xfrm>
          <a:prstGeom prst="rect">
            <a:avLst/>
          </a:prstGeom>
          <a:noFill/>
          <a:ln w="15840" cap="sq">
            <a:solidFill>
              <a:srgbClr val="008080"/>
            </a:solidFill>
            <a:miter lim="800000"/>
            <a:headEnd/>
            <a:tailEnd/>
          </a:ln>
        </p:spPr>
      </p:pic>
      <p:pic>
        <p:nvPicPr>
          <p:cNvPr id="202757" name="Picture 7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033713" y="6408738"/>
            <a:ext cx="2770187" cy="2003425"/>
          </a:xfrm>
          <a:prstGeom prst="rect">
            <a:avLst/>
          </a:prstGeom>
          <a:noFill/>
          <a:ln w="9360" cap="sq">
            <a:solidFill>
              <a:srgbClr val="008080"/>
            </a:solidFill>
            <a:miter lim="800000"/>
            <a:headEnd/>
            <a:tailEnd/>
          </a:ln>
        </p:spPr>
      </p:pic>
      <p:sp>
        <p:nvSpPr>
          <p:cNvPr id="202758" name="Text Box 8"/>
          <p:cNvSpPr txBox="1">
            <a:spLocks noChangeArrowheads="1"/>
          </p:cNvSpPr>
          <p:nvPr/>
        </p:nvSpPr>
        <p:spPr bwMode="auto">
          <a:xfrm>
            <a:off x="6308725" y="8712200"/>
            <a:ext cx="396875" cy="2762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algn="ctr">
              <a:spcBef>
                <a:spcPts val="750"/>
              </a:spcBef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fld id="{56C1868E-7625-42F1-9F32-2531E3A226E8}" type="slidenum">
              <a:rPr lang="ru-RU" sz="1200" b="1">
                <a:solidFill>
                  <a:srgbClr val="000000"/>
                </a:solidFill>
              </a:rPr>
              <a:pPr algn="ctr">
                <a:spcBef>
                  <a:spcPts val="750"/>
                </a:spcBef>
                <a:buSzPct val="10000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t>21</a:t>
            </a:fld>
            <a:endParaRPr lang="ru-RU" sz="1200" b="1" dirty="0">
              <a:solidFill>
                <a:srgbClr val="000000"/>
              </a:solidFill>
            </a:endParaRPr>
          </a:p>
        </p:txBody>
      </p:sp>
      <p:sp>
        <p:nvSpPr>
          <p:cNvPr id="2" name="Text Box 9"/>
          <p:cNvSpPr txBox="1">
            <a:spLocks noChangeArrowheads="1"/>
          </p:cNvSpPr>
          <p:nvPr/>
        </p:nvSpPr>
        <p:spPr bwMode="auto">
          <a:xfrm>
            <a:off x="0" y="0"/>
            <a:ext cx="6858000" cy="1141413"/>
          </a:xfrm>
          <a:prstGeom prst="rect">
            <a:avLst/>
          </a:prstGeom>
          <a:gradFill rotWithShape="0">
            <a:gsLst>
              <a:gs pos="0">
                <a:srgbClr val="00B050"/>
              </a:gs>
              <a:gs pos="100000">
                <a:srgbClr val="FFFF00"/>
              </a:gs>
            </a:gsLst>
            <a:lin ang="13500000" scaled="1"/>
          </a:gradFill>
          <a:ln w="9525" cap="flat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algn="ctr">
              <a:spcBef>
                <a:spcPts val="313"/>
              </a:spcBef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endParaRPr lang="ru-RU" sz="500" b="1">
              <a:solidFill>
                <a:srgbClr val="FFFFFF"/>
              </a:solidFill>
            </a:endParaRPr>
          </a:p>
          <a:p>
            <a:pPr algn="ctr">
              <a:spcBef>
                <a:spcPts val="875"/>
              </a:spcBef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ru-RU" sz="1400" b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МУНИЦИПАЛЬНОЕ ОБРАЗОВАНИЕ</a:t>
            </a:r>
          </a:p>
          <a:p>
            <a:pPr algn="ctr">
              <a:spcBef>
                <a:spcPts val="875"/>
              </a:spcBef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ru-RU" sz="1400" b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«ТЕГУЛЬДЕТСКИЙ РАЙОН»</a:t>
            </a:r>
          </a:p>
          <a:p>
            <a:pPr algn="ctr">
              <a:spcBef>
                <a:spcPts val="875"/>
              </a:spcBef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endParaRPr lang="ru-RU" sz="1400" b="1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pic>
        <p:nvPicPr>
          <p:cNvPr id="202760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545013" y="3924300"/>
            <a:ext cx="1941512" cy="2700338"/>
          </a:xfrm>
          <a:prstGeom prst="rect">
            <a:avLst/>
          </a:prstGeom>
          <a:noFill/>
          <a:ln w="15840" cap="sq">
            <a:solidFill>
              <a:srgbClr val="008080"/>
            </a:solidFill>
            <a:miter lim="800000"/>
            <a:headEnd/>
            <a:tailEnd/>
          </a:ln>
        </p:spPr>
      </p:pic>
      <p:pic>
        <p:nvPicPr>
          <p:cNvPr id="202761" name="Picture 6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833938" y="1585913"/>
            <a:ext cx="1881187" cy="2590800"/>
          </a:xfrm>
          <a:prstGeom prst="rect">
            <a:avLst/>
          </a:prstGeom>
          <a:noFill/>
          <a:ln w="9360" cap="sq">
            <a:solidFill>
              <a:srgbClr val="008080"/>
            </a:solidFill>
            <a:miter lim="800000"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3"/>
          <p:cNvSpPr txBox="1">
            <a:spLocks noChangeArrowheads="1"/>
          </p:cNvSpPr>
          <p:nvPr/>
        </p:nvSpPr>
        <p:spPr bwMode="auto">
          <a:xfrm rot="-5400000">
            <a:off x="-3964781" y="4720431"/>
            <a:ext cx="8388350" cy="458788"/>
          </a:xfrm>
          <a:prstGeom prst="rect">
            <a:avLst/>
          </a:prstGeom>
          <a:solidFill>
            <a:srgbClr val="00B050"/>
          </a:solidFill>
          <a:ln w="9525">
            <a:noFill/>
            <a:round/>
            <a:headEnd/>
            <a:tailEnd/>
          </a:ln>
        </p:spPr>
        <p:txBody>
          <a:bodyPr lIns="90000" tIns="46800" rIns="90000" bIns="46800" anchor="ctr"/>
          <a:lstStyle/>
          <a:p>
            <a:pPr algn="ctr"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1400" b="1" dirty="0"/>
              <a:t> </a:t>
            </a:r>
            <a:r>
              <a:rPr lang="ru-RU" sz="1400" b="1" dirty="0" smtClean="0"/>
              <a:t>«Майские» указы Президента Российской Федерации</a:t>
            </a:r>
            <a:endParaRPr lang="ru-RU" sz="1400" b="1" dirty="0"/>
          </a:p>
        </p:txBody>
      </p:sp>
      <p:sp>
        <p:nvSpPr>
          <p:cNvPr id="6" name="Text Box 9"/>
          <p:cNvSpPr txBox="1">
            <a:spLocks noChangeArrowheads="1"/>
          </p:cNvSpPr>
          <p:nvPr/>
        </p:nvSpPr>
        <p:spPr bwMode="auto">
          <a:xfrm>
            <a:off x="0" y="0"/>
            <a:ext cx="6858000" cy="1141413"/>
          </a:xfrm>
          <a:prstGeom prst="rect">
            <a:avLst/>
          </a:prstGeom>
          <a:gradFill rotWithShape="0">
            <a:gsLst>
              <a:gs pos="0">
                <a:srgbClr val="00B050"/>
              </a:gs>
              <a:gs pos="100000">
                <a:srgbClr val="FFFF00"/>
              </a:gs>
            </a:gsLst>
            <a:lin ang="13500000" scaled="1"/>
          </a:gradFill>
          <a:ln w="9525" cap="flat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algn="ctr">
              <a:spcBef>
                <a:spcPts val="313"/>
              </a:spcBef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endParaRPr lang="ru-RU" sz="500" b="1">
              <a:solidFill>
                <a:srgbClr val="FFFFFF"/>
              </a:solidFill>
            </a:endParaRPr>
          </a:p>
          <a:p>
            <a:pPr algn="ctr">
              <a:spcBef>
                <a:spcPts val="875"/>
              </a:spcBef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ru-RU" sz="1400" b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МУНИЦИПАЛЬНОЕ ОБРАЗОВАНИЕ</a:t>
            </a:r>
          </a:p>
          <a:p>
            <a:pPr algn="ctr">
              <a:spcBef>
                <a:spcPts val="875"/>
              </a:spcBef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ru-RU" sz="1400" b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«ТЕГУЛЬДЕТСКИЙ РАЙОН»</a:t>
            </a:r>
          </a:p>
          <a:p>
            <a:pPr algn="ctr">
              <a:spcBef>
                <a:spcPts val="875"/>
              </a:spcBef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endParaRPr lang="ru-RU" sz="1400" b="1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/>
        </p:nvGraphicFramePr>
        <p:xfrm>
          <a:off x="571480" y="3286116"/>
          <a:ext cx="6143666" cy="5304812"/>
        </p:xfrm>
        <a:graphic>
          <a:graphicData uri="http://schemas.openxmlformats.org/drawingml/2006/table">
            <a:tbl>
              <a:tblPr/>
              <a:tblGrid>
                <a:gridCol w="2706138"/>
                <a:gridCol w="804528"/>
                <a:gridCol w="804528"/>
                <a:gridCol w="893806"/>
                <a:gridCol w="934666"/>
              </a:tblGrid>
              <a:tr h="415726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44174" marR="441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Arial"/>
                          <a:ea typeface="Calibri"/>
                          <a:cs typeface="Times New Roman"/>
                        </a:rPr>
                        <a:t>2014 год</a:t>
                      </a:r>
                      <a:endParaRPr lang="ru-RU" sz="14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174" marR="441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Arial"/>
                          <a:ea typeface="Calibri"/>
                          <a:cs typeface="Times New Roman"/>
                        </a:rPr>
                        <a:t>2015 год</a:t>
                      </a:r>
                      <a:endParaRPr lang="ru-RU" sz="14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174" marR="441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Arial"/>
                          <a:ea typeface="Calibri"/>
                          <a:cs typeface="Times New Roman"/>
                        </a:rPr>
                        <a:t>2016 год, план</a:t>
                      </a:r>
                      <a:endParaRPr lang="ru-RU" sz="14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174" marR="441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Arial"/>
                          <a:ea typeface="Calibri"/>
                          <a:cs typeface="Times New Roman"/>
                        </a:rPr>
                        <a:t>01.07.2016 года, факт.</a:t>
                      </a:r>
                      <a:endParaRPr lang="ru-RU" sz="14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174" marR="441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2032">
                <a:tc gridSpan="5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latin typeface="Arial"/>
                          <a:ea typeface="Calibri"/>
                          <a:cs typeface="Times New Roman"/>
                        </a:rPr>
                        <a:t>Образование</a:t>
                      </a:r>
                      <a:endParaRPr lang="ru-RU" sz="12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174" marR="4417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592546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Arial"/>
                          <a:ea typeface="Calibri"/>
                          <a:cs typeface="Times New Roman"/>
                        </a:rPr>
                        <a:t>Среднемесячная  заработная плата педагогических работников МОУ дошкольного образования,  рублей</a:t>
                      </a:r>
                      <a:endParaRPr lang="ru-RU" sz="12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174" marR="441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Arial"/>
                          <a:ea typeface="Calibri"/>
                          <a:cs typeface="Times New Roman"/>
                        </a:rPr>
                        <a:t>20405,7</a:t>
                      </a:r>
                      <a:endParaRPr lang="ru-RU" sz="12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174" marR="4417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Arial"/>
                          <a:ea typeface="Calibri"/>
                          <a:cs typeface="Times New Roman"/>
                        </a:rPr>
                        <a:t>21 497,3</a:t>
                      </a:r>
                      <a:endParaRPr lang="ru-RU" sz="12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174" marR="4417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Arial"/>
                          <a:ea typeface="Calibri"/>
                          <a:cs typeface="Times New Roman"/>
                        </a:rPr>
                        <a:t>33 476,0</a:t>
                      </a:r>
                      <a:endParaRPr lang="ru-RU" sz="12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174" marR="4417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Arial"/>
                          <a:ea typeface="Calibri"/>
                          <a:cs typeface="Times New Roman"/>
                        </a:rPr>
                        <a:t>37 653,8</a:t>
                      </a:r>
                      <a:endParaRPr lang="ru-RU" sz="12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174" marR="4417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24538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Arial"/>
                          <a:ea typeface="Calibri"/>
                          <a:cs typeface="Times New Roman"/>
                        </a:rPr>
                        <a:t>Среднемесячная  заработная плата педагогических работников МОУ общего  образования,  рублей</a:t>
                      </a:r>
                      <a:endParaRPr lang="ru-RU" sz="12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174" marR="441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Arial"/>
                          <a:ea typeface="Calibri"/>
                          <a:cs typeface="Times New Roman"/>
                        </a:rPr>
                        <a:t>28 925,8</a:t>
                      </a:r>
                      <a:endParaRPr lang="ru-RU" sz="12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174" marR="4417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Arial"/>
                          <a:ea typeface="Calibri"/>
                          <a:cs typeface="Times New Roman"/>
                        </a:rPr>
                        <a:t>31 215,0</a:t>
                      </a:r>
                      <a:endParaRPr lang="ru-RU" sz="12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174" marR="4417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Arial"/>
                          <a:ea typeface="Calibri"/>
                          <a:cs typeface="Times New Roman"/>
                        </a:rPr>
                        <a:t>44 821,0</a:t>
                      </a:r>
                      <a:endParaRPr lang="ru-RU" sz="12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174" marR="4417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Arial"/>
                          <a:ea typeface="Calibri"/>
                          <a:cs typeface="Times New Roman"/>
                        </a:rPr>
                        <a:t>53 948,6</a:t>
                      </a:r>
                      <a:endParaRPr lang="ru-RU" sz="12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174" marR="4417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62164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Arial"/>
                          <a:ea typeface="Calibri"/>
                          <a:cs typeface="Times New Roman"/>
                        </a:rPr>
                        <a:t>Среднемесячная  заработная плата педагогических работников МОУ дополнительного  образования детей,  рублей</a:t>
                      </a:r>
                      <a:endParaRPr lang="ru-RU" sz="12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174" marR="441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Arial"/>
                          <a:ea typeface="Calibri"/>
                          <a:cs typeface="Times New Roman"/>
                        </a:rPr>
                        <a:t>36 865,4</a:t>
                      </a:r>
                      <a:endParaRPr lang="ru-RU" sz="12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174" marR="4417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Arial"/>
                          <a:ea typeface="Calibri"/>
                          <a:cs typeface="Times New Roman"/>
                        </a:rPr>
                        <a:t>35 202,7</a:t>
                      </a:r>
                      <a:endParaRPr lang="ru-RU" sz="12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174" marR="4417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Arial"/>
                          <a:ea typeface="Calibri"/>
                          <a:cs typeface="Times New Roman"/>
                        </a:rPr>
                        <a:t>36 865,0</a:t>
                      </a:r>
                      <a:endParaRPr lang="ru-RU" sz="12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174" marR="4417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Arial"/>
                          <a:ea typeface="Calibri"/>
                          <a:cs typeface="Times New Roman"/>
                        </a:rPr>
                        <a:t>41 600,0</a:t>
                      </a:r>
                      <a:endParaRPr lang="ru-RU" sz="12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174" marR="4417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42791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Arial"/>
                          <a:ea typeface="Calibri"/>
                          <a:cs typeface="Times New Roman"/>
                        </a:rPr>
                        <a:t>Среднемесячная  заработная плата педагогических работников МКОУ ДОД «</a:t>
                      </a:r>
                      <a:r>
                        <a:rPr lang="ru-RU" sz="1100" dirty="0" err="1">
                          <a:latin typeface="Arial"/>
                          <a:ea typeface="Calibri"/>
                          <a:cs typeface="Times New Roman"/>
                        </a:rPr>
                        <a:t>Тегульдетская</a:t>
                      </a:r>
                      <a:r>
                        <a:rPr lang="ru-RU" sz="1100" dirty="0">
                          <a:latin typeface="Arial"/>
                          <a:ea typeface="Calibri"/>
                          <a:cs typeface="Times New Roman"/>
                        </a:rPr>
                        <a:t> детско-юношеская спортивная школа»,  рублей</a:t>
                      </a:r>
                      <a:endParaRPr lang="ru-RU" sz="12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174" marR="441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Arial"/>
                          <a:ea typeface="Calibri"/>
                          <a:cs typeface="Times New Roman"/>
                        </a:rPr>
                        <a:t>39 501,2</a:t>
                      </a:r>
                      <a:endParaRPr lang="ru-RU" sz="12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174" marR="4417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Arial"/>
                          <a:ea typeface="Calibri"/>
                          <a:cs typeface="Times New Roman"/>
                        </a:rPr>
                        <a:t>36 839,4</a:t>
                      </a:r>
                      <a:endParaRPr lang="ru-RU" sz="12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174" marR="4417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Arial"/>
                          <a:ea typeface="Calibri"/>
                          <a:cs typeface="Times New Roman"/>
                        </a:rPr>
                        <a:t>37 312,0</a:t>
                      </a:r>
                      <a:endParaRPr lang="ru-RU" sz="12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174" marR="4417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Arial"/>
                          <a:ea typeface="Calibri"/>
                          <a:cs typeface="Times New Roman"/>
                        </a:rPr>
                        <a:t>42 256,9</a:t>
                      </a:r>
                      <a:endParaRPr lang="ru-RU" sz="12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174" marR="4417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2032">
                <a:tc gridSpan="5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latin typeface="Arial"/>
                          <a:ea typeface="Calibri"/>
                          <a:cs typeface="Times New Roman"/>
                        </a:rPr>
                        <a:t>Культура и спорт</a:t>
                      </a:r>
                      <a:endParaRPr lang="ru-RU" sz="12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174" marR="441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796453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Arial"/>
                          <a:ea typeface="Calibri"/>
                          <a:cs typeface="Times New Roman"/>
                        </a:rPr>
                        <a:t>Среднемесячная заработная плата педагогических работников  Тегульдетской детской школы искусств,  рублей </a:t>
                      </a:r>
                      <a:endParaRPr lang="ru-RU" sz="12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174" marR="441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Arial"/>
                          <a:ea typeface="Calibri"/>
                          <a:cs typeface="Times New Roman"/>
                        </a:rPr>
                        <a:t>35 833,3</a:t>
                      </a:r>
                      <a:endParaRPr lang="ru-RU" sz="12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174" marR="4417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Arial"/>
                          <a:ea typeface="Calibri"/>
                          <a:cs typeface="Times New Roman"/>
                        </a:rPr>
                        <a:t>39 729,8</a:t>
                      </a:r>
                      <a:endParaRPr lang="ru-RU" sz="12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174" marR="4417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Arial"/>
                          <a:ea typeface="Calibri"/>
                          <a:cs typeface="Times New Roman"/>
                        </a:rPr>
                        <a:t>35 833,3</a:t>
                      </a:r>
                      <a:endParaRPr lang="ru-RU" sz="12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174" marR="4417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Arial"/>
                          <a:ea typeface="Calibri"/>
                          <a:cs typeface="Times New Roman"/>
                        </a:rPr>
                        <a:t>40 870,8</a:t>
                      </a:r>
                      <a:endParaRPr lang="ru-RU" sz="12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174" marR="4417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68129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Arial"/>
                          <a:ea typeface="Calibri"/>
                          <a:cs typeface="Times New Roman"/>
                        </a:rPr>
                        <a:t>Среднемесячная заработная плата работников муниципальных учреждений культуры и искусства, рублей</a:t>
                      </a:r>
                      <a:endParaRPr lang="ru-RU" sz="12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174" marR="4417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Arial"/>
                          <a:ea typeface="Calibri"/>
                          <a:cs typeface="Times New Roman"/>
                        </a:rPr>
                        <a:t>19 307,1</a:t>
                      </a:r>
                      <a:endParaRPr lang="ru-RU" sz="12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174" marR="4417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Arial"/>
                          <a:ea typeface="Calibri"/>
                          <a:cs typeface="Times New Roman"/>
                        </a:rPr>
                        <a:t>20 801,8</a:t>
                      </a:r>
                      <a:endParaRPr lang="ru-RU" sz="12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174" marR="4417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Arial"/>
                          <a:ea typeface="Calibri"/>
                          <a:cs typeface="Times New Roman"/>
                        </a:rPr>
                        <a:t>18 326,9</a:t>
                      </a:r>
                      <a:endParaRPr lang="ru-RU" sz="12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174" marR="4417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Arial"/>
                          <a:ea typeface="Calibri"/>
                          <a:cs typeface="Times New Roman"/>
                        </a:rPr>
                        <a:t>22 054,5</a:t>
                      </a:r>
                      <a:endParaRPr lang="ru-RU" sz="12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174" marR="4417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206850" name="Rectangle 2"/>
          <p:cNvSpPr>
            <a:spLocks noChangeArrowheads="1"/>
          </p:cNvSpPr>
          <p:nvPr/>
        </p:nvSpPr>
        <p:spPr bwMode="auto">
          <a:xfrm>
            <a:off x="0" y="0"/>
            <a:ext cx="6858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71456" y="1428728"/>
            <a:ext cx="6286544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solidFill>
                  <a:schemeClr val="tx2"/>
                </a:solidFill>
              </a:rPr>
              <a:t>Исполнение «майских» Указов Президента Российской Федерации.</a:t>
            </a:r>
            <a:endParaRPr lang="en-US" sz="1400" b="1" dirty="0" smtClean="0">
              <a:solidFill>
                <a:schemeClr val="tx2"/>
              </a:solidFill>
            </a:endParaRPr>
          </a:p>
          <a:p>
            <a:pPr algn="ctr"/>
            <a:endParaRPr lang="ru-RU" sz="1400" b="1" dirty="0" smtClean="0">
              <a:solidFill>
                <a:schemeClr val="tx2"/>
              </a:solidFill>
            </a:endParaRPr>
          </a:p>
          <a:p>
            <a:pPr algn="ctr"/>
            <a:r>
              <a:rPr lang="ru-RU" sz="1400" dirty="0" smtClean="0">
                <a:solidFill>
                  <a:schemeClr val="tx2"/>
                </a:solidFill>
              </a:rPr>
              <a:t>В рамках реализации «майских» Указов Президента РФ  2012 года, муниципальных «дорожных карт»  изменений в сфере образования и культуры повышение заработной платы работников муниципальных учреждений по итогам 2015 года и первого полугодия 2016 года достигло следующих показателей: </a:t>
            </a:r>
          </a:p>
          <a:p>
            <a:pPr algn="ctr"/>
            <a:endParaRPr lang="ru-RU" sz="1400" b="1" dirty="0">
              <a:solidFill>
                <a:schemeClr val="tx2"/>
              </a:solidFill>
            </a:endParaRPr>
          </a:p>
        </p:txBody>
      </p:sp>
      <p:sp>
        <p:nvSpPr>
          <p:cNvPr id="14" name="Text Box 8"/>
          <p:cNvSpPr txBox="1">
            <a:spLocks noChangeArrowheads="1"/>
          </p:cNvSpPr>
          <p:nvPr/>
        </p:nvSpPr>
        <p:spPr bwMode="auto">
          <a:xfrm>
            <a:off x="6308725" y="8712200"/>
            <a:ext cx="396875" cy="2762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algn="ctr">
              <a:spcBef>
                <a:spcPts val="750"/>
              </a:spcBef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fld id="{56C1868E-7625-42F1-9F32-2531E3A226E8}" type="slidenum">
              <a:rPr lang="ru-RU" sz="1200" b="1">
                <a:solidFill>
                  <a:srgbClr val="000000"/>
                </a:solidFill>
              </a:rPr>
              <a:pPr algn="ctr">
                <a:spcBef>
                  <a:spcPts val="750"/>
                </a:spcBef>
                <a:buSzPct val="10000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t>22</a:t>
            </a:fld>
            <a:endParaRPr lang="ru-RU" sz="1200" b="1" dirty="0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3"/>
          <p:cNvSpPr txBox="1">
            <a:spLocks noChangeArrowheads="1"/>
          </p:cNvSpPr>
          <p:nvPr/>
        </p:nvSpPr>
        <p:spPr bwMode="auto">
          <a:xfrm rot="-5400000">
            <a:off x="-3964781" y="4720431"/>
            <a:ext cx="8388350" cy="458788"/>
          </a:xfrm>
          <a:prstGeom prst="rect">
            <a:avLst/>
          </a:prstGeom>
          <a:solidFill>
            <a:srgbClr val="00B050"/>
          </a:solidFill>
          <a:ln w="9525">
            <a:noFill/>
            <a:round/>
            <a:headEnd/>
            <a:tailEnd/>
          </a:ln>
        </p:spPr>
        <p:txBody>
          <a:bodyPr lIns="90000" tIns="46800" rIns="90000" bIns="46800" anchor="ctr"/>
          <a:lstStyle/>
          <a:p>
            <a:pPr algn="ctr"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1400" b="1" dirty="0" smtClean="0"/>
              <a:t>«Майские» указы Президента Российской Федерации</a:t>
            </a:r>
            <a:endParaRPr lang="ru-RU" sz="1400" b="1" dirty="0"/>
          </a:p>
        </p:txBody>
      </p:sp>
      <p:sp>
        <p:nvSpPr>
          <p:cNvPr id="3" name="Text Box 9"/>
          <p:cNvSpPr txBox="1">
            <a:spLocks noChangeArrowheads="1"/>
          </p:cNvSpPr>
          <p:nvPr/>
        </p:nvSpPr>
        <p:spPr bwMode="auto">
          <a:xfrm>
            <a:off x="0" y="0"/>
            <a:ext cx="6858000" cy="1141413"/>
          </a:xfrm>
          <a:prstGeom prst="rect">
            <a:avLst/>
          </a:prstGeom>
          <a:gradFill rotWithShape="0">
            <a:gsLst>
              <a:gs pos="0">
                <a:srgbClr val="00B050"/>
              </a:gs>
              <a:gs pos="100000">
                <a:srgbClr val="FFFF00"/>
              </a:gs>
            </a:gsLst>
            <a:lin ang="13500000" scaled="1"/>
          </a:gradFill>
          <a:ln w="9525" cap="flat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algn="ctr">
              <a:spcBef>
                <a:spcPts val="313"/>
              </a:spcBef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endParaRPr lang="ru-RU" sz="500" b="1">
              <a:solidFill>
                <a:srgbClr val="FFFFFF"/>
              </a:solidFill>
            </a:endParaRPr>
          </a:p>
          <a:p>
            <a:pPr algn="ctr">
              <a:spcBef>
                <a:spcPts val="875"/>
              </a:spcBef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ru-RU" sz="1400" b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МУНИЦИПАЛЬНОЕ ОБРАЗОВАНИЕ</a:t>
            </a:r>
          </a:p>
          <a:p>
            <a:pPr algn="ctr">
              <a:spcBef>
                <a:spcPts val="875"/>
              </a:spcBef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ru-RU" sz="1400" b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«ТЕГУЛЬДЕТСКИЙ РАЙОН»</a:t>
            </a:r>
          </a:p>
          <a:p>
            <a:pPr algn="ctr">
              <a:spcBef>
                <a:spcPts val="875"/>
              </a:spcBef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endParaRPr lang="ru-RU" sz="1400" b="1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6" name="AutoShape 2"/>
          <p:cNvSpPr>
            <a:spLocks noChangeArrowheads="1"/>
          </p:cNvSpPr>
          <p:nvPr/>
        </p:nvSpPr>
        <p:spPr bwMode="auto">
          <a:xfrm>
            <a:off x="620713" y="1500166"/>
            <a:ext cx="6094435" cy="7358114"/>
          </a:xfrm>
          <a:prstGeom prst="roundRect">
            <a:avLst>
              <a:gd name="adj" fmla="val 11648"/>
            </a:avLst>
          </a:prstGeom>
          <a:solidFill>
            <a:srgbClr val="FFE2A7"/>
          </a:solidFill>
          <a:ln w="25560" cap="sq">
            <a:solidFill>
              <a:srgbClr val="7F7F7F"/>
            </a:solidFill>
            <a:miter lim="800000"/>
            <a:headEnd/>
            <a:tailEnd/>
          </a:ln>
        </p:spPr>
        <p:txBody>
          <a:bodyPr lIns="90000" tIns="46800" rIns="90000" bIns="46800" anchor="ctr"/>
          <a:lstStyle/>
          <a:p>
            <a:pPr algn="just"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ru-RU" sz="1200" dirty="0" smtClean="0">
                <a:solidFill>
                  <a:srgbClr val="073E87"/>
                </a:solidFill>
                <a:latin typeface="Times New Roman" pitchFamily="18" charset="0"/>
                <a:cs typeface="Times New Roman" pitchFamily="18" charset="0"/>
              </a:rPr>
              <a:t>«Майские» указы Президента  Российской Федерации реализуются путем обеспечения достижения целевых показателей по планам мероприятий («дорожным картам»).</a:t>
            </a:r>
          </a:p>
          <a:p>
            <a:pPr algn="just"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ru-RU" sz="1200" dirty="0" smtClean="0">
                <a:solidFill>
                  <a:srgbClr val="073E87"/>
                </a:solidFill>
                <a:latin typeface="Times New Roman" pitchFamily="18" charset="0"/>
                <a:cs typeface="Times New Roman" pitchFamily="18" charset="0"/>
              </a:rPr>
              <a:t>Основными показателями в части достижения целевых являются средний размер заработной платы:</a:t>
            </a:r>
          </a:p>
          <a:p>
            <a:pPr algn="just"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ru-RU" sz="1200" dirty="0" smtClean="0">
                <a:solidFill>
                  <a:srgbClr val="073E87"/>
                </a:solidFill>
                <a:latin typeface="Times New Roman" pitchFamily="18" charset="0"/>
                <a:cs typeface="Times New Roman" pitchFamily="18" charset="0"/>
              </a:rPr>
              <a:t>- средний рост заработной платы в сфере общего, дошкольного и дополнительного образования в  2015  году  составил  2,0%;</a:t>
            </a:r>
          </a:p>
          <a:p>
            <a:pPr algn="just"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ru-RU" sz="1200" dirty="0" smtClean="0">
                <a:solidFill>
                  <a:srgbClr val="073E87"/>
                </a:solidFill>
                <a:latin typeface="Times New Roman" pitchFamily="18" charset="0"/>
                <a:cs typeface="Times New Roman" pitchFamily="18" charset="0"/>
              </a:rPr>
              <a:t>- в сфере культуры и спорта  средняя заработная плата осталась на уровне 2014 года;</a:t>
            </a:r>
          </a:p>
          <a:p>
            <a:pPr algn="just"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ru-RU" sz="1200" dirty="0" smtClean="0">
                <a:solidFill>
                  <a:srgbClr val="073E87"/>
                </a:solidFill>
                <a:latin typeface="Times New Roman" pitchFamily="18" charset="0"/>
                <a:cs typeface="Times New Roman" pitchFamily="18" charset="0"/>
              </a:rPr>
              <a:t>Целевые показатели по «дорожным картам» выполнены в полном объеме.</a:t>
            </a:r>
          </a:p>
          <a:p>
            <a:pPr algn="just"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ru-RU" sz="1200" dirty="0" smtClean="0">
                <a:solidFill>
                  <a:srgbClr val="073E87"/>
                </a:solidFill>
                <a:latin typeface="Times New Roman" pitchFamily="18" charset="0"/>
                <a:cs typeface="Times New Roman" pitchFamily="18" charset="0"/>
              </a:rPr>
              <a:t>Дополнительное образование, спорт, культура:</a:t>
            </a:r>
          </a:p>
          <a:p>
            <a:pPr algn="just"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ru-RU" sz="1200" dirty="0" smtClean="0">
                <a:solidFill>
                  <a:srgbClr val="073E87"/>
                </a:solidFill>
                <a:latin typeface="Times New Roman" pitchFamily="18" charset="0"/>
                <a:cs typeface="Times New Roman" pitchFamily="18" charset="0"/>
              </a:rPr>
              <a:t>Целевые показатели по плану мероприятий «дорожная карта» выполнены на 100,%;</a:t>
            </a:r>
          </a:p>
          <a:p>
            <a:pPr algn="just"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ru-RU" sz="1200" dirty="0" smtClean="0">
                <a:solidFill>
                  <a:srgbClr val="073E87"/>
                </a:solidFill>
                <a:latin typeface="Times New Roman" pitchFamily="18" charset="0"/>
                <a:cs typeface="Times New Roman" pitchFamily="18" charset="0"/>
              </a:rPr>
              <a:t>  -  доля детей, охваченных образовательными программами дополнительного образования детей в общей численности детей от 5 до 18 лет в МКОУ ДОД Дом детского творчества составила 22,0  %,  в МКОУ ДОД «</a:t>
            </a:r>
            <a:r>
              <a:rPr lang="ru-RU" sz="1200" dirty="0" err="1" smtClean="0">
                <a:solidFill>
                  <a:srgbClr val="073E87"/>
                </a:solidFill>
                <a:latin typeface="Times New Roman" pitchFamily="18" charset="0"/>
                <a:cs typeface="Times New Roman" pitchFamily="18" charset="0"/>
              </a:rPr>
              <a:t>Тегульдетская</a:t>
            </a:r>
            <a:r>
              <a:rPr lang="ru-RU" sz="1200" dirty="0" smtClean="0">
                <a:solidFill>
                  <a:srgbClr val="073E87"/>
                </a:solidFill>
                <a:latin typeface="Times New Roman" pitchFamily="18" charset="0"/>
                <a:cs typeface="Times New Roman" pitchFamily="18" charset="0"/>
              </a:rPr>
              <a:t>   детско-юношеская  спортивная школа» -  18,0 %;</a:t>
            </a:r>
          </a:p>
          <a:p>
            <a:pPr algn="just"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ru-RU" sz="1200" dirty="0" smtClean="0">
                <a:solidFill>
                  <a:srgbClr val="073E87"/>
                </a:solidFill>
                <a:latin typeface="Times New Roman" pitchFamily="18" charset="0"/>
                <a:cs typeface="Times New Roman" pitchFamily="18" charset="0"/>
              </a:rPr>
              <a:t> - увеличение  численности  участников </a:t>
            </a:r>
            <a:r>
              <a:rPr lang="ru-RU" sz="1200" dirty="0" err="1" smtClean="0">
                <a:solidFill>
                  <a:srgbClr val="073E87"/>
                </a:solidFill>
                <a:latin typeface="Times New Roman" pitchFamily="18" charset="0"/>
                <a:cs typeface="Times New Roman" pitchFamily="18" charset="0"/>
              </a:rPr>
              <a:t>культурно-досуговых</a:t>
            </a:r>
            <a:r>
              <a:rPr lang="ru-RU" sz="1200" dirty="0" smtClean="0">
                <a:solidFill>
                  <a:srgbClr val="073E87"/>
                </a:solidFill>
                <a:latin typeface="Times New Roman" pitchFamily="18" charset="0"/>
                <a:cs typeface="Times New Roman" pitchFamily="18" charset="0"/>
              </a:rPr>
              <a:t>  мероприятий по сравнению с предыдущим годом  -  на   7%.</a:t>
            </a:r>
          </a:p>
          <a:p>
            <a:pPr algn="just"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ru-RU" sz="1200" dirty="0" smtClean="0">
                <a:solidFill>
                  <a:srgbClr val="073E87"/>
                </a:solidFill>
                <a:latin typeface="Times New Roman" pitchFamily="18" charset="0"/>
                <a:cs typeface="Times New Roman" pitchFamily="18" charset="0"/>
              </a:rPr>
              <a:t>   Отдел  образования:</a:t>
            </a:r>
          </a:p>
          <a:p>
            <a:pPr algn="just"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ru-RU" sz="1200" dirty="0" smtClean="0">
                <a:solidFill>
                  <a:srgbClr val="073E87"/>
                </a:solidFill>
                <a:latin typeface="Times New Roman" pitchFamily="18" charset="0"/>
                <a:cs typeface="Times New Roman" pitchFamily="18" charset="0"/>
              </a:rPr>
              <a:t>Целевые показатели по плану мероприятий «дорожная карта» выполнены на 100,%;</a:t>
            </a:r>
          </a:p>
          <a:p>
            <a:pPr algn="just"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ru-RU" sz="1200" dirty="0" smtClean="0">
                <a:solidFill>
                  <a:srgbClr val="073E87"/>
                </a:solidFill>
                <a:latin typeface="Times New Roman" pitchFamily="18" charset="0"/>
                <a:cs typeface="Times New Roman" pitchFamily="18" charset="0"/>
              </a:rPr>
              <a:t>-  удельный вес численности обучающихся на старшей ступени среднего и общего образования, охваченных мероприятиями профессиональной ориентации,  составил 100,0%;</a:t>
            </a:r>
          </a:p>
          <a:p>
            <a:pPr algn="just"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ru-RU" sz="1200" dirty="0" smtClean="0">
                <a:solidFill>
                  <a:srgbClr val="073E87"/>
                </a:solidFill>
                <a:latin typeface="Times New Roman" pitchFamily="18" charset="0"/>
                <a:cs typeface="Times New Roman" pitchFamily="18" charset="0"/>
              </a:rPr>
              <a:t> -  охват детей дошкольного возраста всеми формами дошкольного образования увеличился  на 5,8  % и составил  51,3 %;</a:t>
            </a:r>
          </a:p>
          <a:p>
            <a:pPr algn="just"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ru-RU" sz="1200" dirty="0" smtClean="0">
                <a:solidFill>
                  <a:srgbClr val="073E87"/>
                </a:solidFill>
                <a:latin typeface="Times New Roman" pitchFamily="18" charset="0"/>
                <a:cs typeface="Times New Roman" pitchFamily="18" charset="0"/>
              </a:rPr>
              <a:t> -  доля детей, охваченных образовательными программами дополнительного образования, в общей численности детей и молодёжи в возрасте 5-18 лет в 2015 году  составила  49,0%; </a:t>
            </a:r>
          </a:p>
          <a:p>
            <a:pPr algn="just"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ru-RU" sz="1200" dirty="0" smtClean="0">
                <a:solidFill>
                  <a:srgbClr val="073E87"/>
                </a:solidFill>
                <a:latin typeface="Times New Roman" pitchFamily="18" charset="0"/>
                <a:cs typeface="Times New Roman" pitchFamily="18" charset="0"/>
              </a:rPr>
              <a:t>  - удельный вес численности учащихся по программам общего образования, участвующих в олимпиадах и конкурсах различного уровня в общей численности учащихся  по программах общего образования в 2014 году – составил 58,0 %, в 2015 году – 66,0 %.</a:t>
            </a:r>
          </a:p>
          <a:p>
            <a:pPr algn="just"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ru-RU" sz="1200" dirty="0" smtClean="0">
                <a:solidFill>
                  <a:srgbClr val="073E87"/>
                </a:solidFill>
                <a:latin typeface="Times New Roman" pitchFamily="18" charset="0"/>
                <a:cs typeface="Times New Roman" pitchFamily="18" charset="0"/>
              </a:rPr>
              <a:t>Доля обучающихся во вторую смену - 0%.</a:t>
            </a:r>
          </a:p>
          <a:p>
            <a:pPr algn="just"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ru-RU" sz="1200" dirty="0" smtClean="0">
                <a:solidFill>
                  <a:srgbClr val="073E87"/>
                </a:solidFill>
                <a:latin typeface="Times New Roman" pitchFamily="18" charset="0"/>
                <a:cs typeface="Times New Roman" pitchFamily="18" charset="0"/>
              </a:rPr>
              <a:t>Средняя наполняемость классов – 12 учеников  (норматив -14).</a:t>
            </a:r>
            <a:endParaRPr lang="ru-RU" sz="1200" dirty="0">
              <a:solidFill>
                <a:srgbClr val="073E87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 Box 8"/>
          <p:cNvSpPr txBox="1">
            <a:spLocks noChangeArrowheads="1"/>
          </p:cNvSpPr>
          <p:nvPr/>
        </p:nvSpPr>
        <p:spPr bwMode="auto">
          <a:xfrm>
            <a:off x="6308725" y="8712200"/>
            <a:ext cx="396875" cy="2762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algn="ctr">
              <a:spcBef>
                <a:spcPts val="750"/>
              </a:spcBef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fld id="{56C1868E-7625-42F1-9F32-2531E3A226E8}" type="slidenum">
              <a:rPr lang="ru-RU" sz="1200" b="1">
                <a:solidFill>
                  <a:srgbClr val="000000"/>
                </a:solidFill>
              </a:rPr>
              <a:pPr algn="ctr">
                <a:spcBef>
                  <a:spcPts val="750"/>
                </a:spcBef>
                <a:buSzPct val="10000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t>23</a:t>
            </a:fld>
            <a:endParaRPr lang="ru-RU" sz="1200" b="1" dirty="0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42852" y="1571604"/>
            <a:ext cx="3375423" cy="428628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2052" name="Text Box 2"/>
          <p:cNvSpPr txBox="1">
            <a:spLocks noChangeArrowheads="1"/>
          </p:cNvSpPr>
          <p:nvPr/>
        </p:nvSpPr>
        <p:spPr bwMode="auto">
          <a:xfrm>
            <a:off x="1428736" y="4143372"/>
            <a:ext cx="1447800" cy="2762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>
              <a:spcBef>
                <a:spcPts val="300"/>
              </a:spcBef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1200" b="1" dirty="0">
                <a:solidFill>
                  <a:srgbClr val="073E87"/>
                </a:solidFill>
                <a:latin typeface="Times New Roman" pitchFamily="18" charset="0"/>
              </a:rPr>
              <a:t>Тегульдет</a:t>
            </a:r>
          </a:p>
        </p:txBody>
      </p:sp>
      <p:sp>
        <p:nvSpPr>
          <p:cNvPr id="2053" name="Text Box 3"/>
          <p:cNvSpPr txBox="1">
            <a:spLocks noChangeArrowheads="1"/>
          </p:cNvSpPr>
          <p:nvPr/>
        </p:nvSpPr>
        <p:spPr bwMode="auto">
          <a:xfrm>
            <a:off x="2285992" y="3000364"/>
            <a:ext cx="1100137" cy="2762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>
              <a:spcBef>
                <a:spcPts val="300"/>
              </a:spcBef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1200" b="1" dirty="0">
                <a:solidFill>
                  <a:srgbClr val="073E87"/>
                </a:solidFill>
                <a:latin typeface="Times New Roman" pitchFamily="18" charset="0"/>
              </a:rPr>
              <a:t>Белый Яр</a:t>
            </a:r>
          </a:p>
        </p:txBody>
      </p:sp>
      <p:sp>
        <p:nvSpPr>
          <p:cNvPr id="2054" name="Text Box 4"/>
          <p:cNvSpPr txBox="1">
            <a:spLocks noChangeArrowheads="1"/>
          </p:cNvSpPr>
          <p:nvPr/>
        </p:nvSpPr>
        <p:spPr bwMode="auto">
          <a:xfrm>
            <a:off x="642918" y="4929190"/>
            <a:ext cx="1157288" cy="2762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>
              <a:spcBef>
                <a:spcPts val="300"/>
              </a:spcBef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1200" b="1" dirty="0">
                <a:solidFill>
                  <a:srgbClr val="073E87"/>
                </a:solidFill>
                <a:latin typeface="Times New Roman" pitchFamily="18" charset="0"/>
              </a:rPr>
              <a:t>Черный Яр</a:t>
            </a:r>
          </a:p>
        </p:txBody>
      </p:sp>
      <p:sp>
        <p:nvSpPr>
          <p:cNvPr id="2055" name="Text Box 5"/>
          <p:cNvSpPr txBox="1">
            <a:spLocks noChangeArrowheads="1"/>
          </p:cNvSpPr>
          <p:nvPr/>
        </p:nvSpPr>
        <p:spPr bwMode="auto">
          <a:xfrm>
            <a:off x="142852" y="4357686"/>
            <a:ext cx="1204913" cy="2762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>
              <a:spcBef>
                <a:spcPts val="300"/>
              </a:spcBef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1200" b="1" dirty="0">
                <a:solidFill>
                  <a:srgbClr val="073E87"/>
                </a:solidFill>
                <a:latin typeface="Times New Roman" pitchFamily="18" charset="0"/>
              </a:rPr>
              <a:t>Берегаево</a:t>
            </a:r>
          </a:p>
        </p:txBody>
      </p:sp>
      <p:sp>
        <p:nvSpPr>
          <p:cNvPr id="2056" name="Text Box 6"/>
          <p:cNvSpPr txBox="1">
            <a:spLocks noChangeArrowheads="1"/>
          </p:cNvSpPr>
          <p:nvPr/>
        </p:nvSpPr>
        <p:spPr bwMode="auto">
          <a:xfrm>
            <a:off x="6308725" y="8712200"/>
            <a:ext cx="396875" cy="2762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algn="ctr">
              <a:spcBef>
                <a:spcPts val="750"/>
              </a:spcBef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fld id="{028502D5-BC5C-4B5A-B362-C9C1003624F6}" type="slidenum">
              <a:rPr lang="ru-RU" sz="1200" b="1">
                <a:solidFill>
                  <a:srgbClr val="000000"/>
                </a:solidFill>
              </a:rPr>
              <a:pPr algn="ctr">
                <a:spcBef>
                  <a:spcPts val="750"/>
                </a:spcBef>
                <a:buSzPct val="10000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t>24</a:t>
            </a:fld>
            <a:endParaRPr lang="ru-RU" sz="1200" b="1">
              <a:solidFill>
                <a:srgbClr val="000000"/>
              </a:solidFill>
            </a:endParaRPr>
          </a:p>
        </p:txBody>
      </p:sp>
      <p:sp>
        <p:nvSpPr>
          <p:cNvPr id="35847" name="Text Box 7"/>
          <p:cNvSpPr txBox="1">
            <a:spLocks noChangeArrowheads="1"/>
          </p:cNvSpPr>
          <p:nvPr/>
        </p:nvSpPr>
        <p:spPr bwMode="auto">
          <a:xfrm>
            <a:off x="0" y="0"/>
            <a:ext cx="6858000" cy="1141413"/>
          </a:xfrm>
          <a:prstGeom prst="rect">
            <a:avLst/>
          </a:prstGeom>
          <a:gradFill rotWithShape="0">
            <a:gsLst>
              <a:gs pos="0">
                <a:srgbClr val="00B050"/>
              </a:gs>
              <a:gs pos="100000">
                <a:srgbClr val="FFFF00"/>
              </a:gs>
            </a:gsLst>
            <a:lin ang="13500000" scaled="1"/>
          </a:gradFill>
          <a:ln w="9525" cap="flat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algn="ctr">
              <a:spcBef>
                <a:spcPts val="313"/>
              </a:spcBef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endParaRPr lang="ru-RU" sz="500" b="1">
              <a:solidFill>
                <a:srgbClr val="FFFFFF"/>
              </a:solidFill>
            </a:endParaRPr>
          </a:p>
          <a:p>
            <a:pPr algn="ctr">
              <a:spcBef>
                <a:spcPts val="875"/>
              </a:spcBef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ru-RU" sz="1400" b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МУНИЦИПАЛЬНОЕ ОБРАЗОВАНИЕ</a:t>
            </a:r>
          </a:p>
          <a:p>
            <a:pPr algn="ctr">
              <a:spcBef>
                <a:spcPts val="875"/>
              </a:spcBef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ru-RU" sz="1400" b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«ТЕГУЛЬДЕТСКИЙ РАЙОН»</a:t>
            </a:r>
          </a:p>
          <a:p>
            <a:pPr algn="ctr">
              <a:spcBef>
                <a:spcPts val="875"/>
              </a:spcBef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endParaRPr lang="ru-RU" sz="1400" b="1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graphicFrame>
        <p:nvGraphicFramePr>
          <p:cNvPr id="2050" name="Object 8"/>
          <p:cNvGraphicFramePr>
            <a:graphicFrameLocks noChangeAspect="1"/>
          </p:cNvGraphicFramePr>
          <p:nvPr/>
        </p:nvGraphicFramePr>
        <p:xfrm>
          <a:off x="0" y="6381750"/>
          <a:ext cx="6858000" cy="2762250"/>
        </p:xfrm>
        <a:graphic>
          <a:graphicData uri="http://schemas.openxmlformats.org/presentationml/2006/ole">
            <p:oleObj spid="_x0000_s2050" r:id="rId5" imgW="4877481" imgH="2438095" progId="MSPhotoEd.3">
              <p:embed/>
            </p:oleObj>
          </a:graphicData>
        </a:graphic>
      </p:graphicFrame>
      <p:pic>
        <p:nvPicPr>
          <p:cNvPr id="35849" name="Picture 9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52400" y="6732588"/>
            <a:ext cx="1458913" cy="1889125"/>
          </a:xfrm>
          <a:prstGeom prst="rect">
            <a:avLst/>
          </a:prstGeom>
          <a:noFill/>
          <a:ln w="25560" cap="sq">
            <a:solidFill>
              <a:srgbClr val="073E87"/>
            </a:solidFill>
            <a:miter lim="800000"/>
            <a:headEnd/>
            <a:tailEnd/>
          </a:ln>
        </p:spPr>
      </p:pic>
      <p:pic>
        <p:nvPicPr>
          <p:cNvPr id="35850" name="Picture 10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881188" y="6732588"/>
            <a:ext cx="1450975" cy="1892300"/>
          </a:xfrm>
          <a:prstGeom prst="rect">
            <a:avLst/>
          </a:prstGeom>
          <a:noFill/>
          <a:ln w="25560" cap="sq">
            <a:solidFill>
              <a:srgbClr val="073E87"/>
            </a:solidFill>
            <a:miter lim="800000"/>
            <a:headEnd/>
            <a:tailEnd/>
          </a:ln>
        </p:spPr>
      </p:pic>
      <p:pic>
        <p:nvPicPr>
          <p:cNvPr id="35851" name="Picture 11"/>
          <p:cNvPicPr>
            <a:picLocks noChangeAspect="1" noChangeArrowheads="1"/>
          </p:cNvPicPr>
          <p:nvPr/>
        </p:nvPicPr>
        <p:blipFill>
          <a:blip r:embed="rId8"/>
          <a:srcRect l="2475" r="5942"/>
          <a:stretch>
            <a:fillRect/>
          </a:stretch>
        </p:blipFill>
        <p:spPr bwMode="auto">
          <a:xfrm>
            <a:off x="3573463" y="6732588"/>
            <a:ext cx="1473200" cy="1890712"/>
          </a:xfrm>
          <a:prstGeom prst="rect">
            <a:avLst/>
          </a:prstGeom>
          <a:noFill/>
          <a:ln w="25560" cap="sq">
            <a:solidFill>
              <a:srgbClr val="073E87"/>
            </a:solidFill>
            <a:miter lim="800000"/>
            <a:headEnd/>
            <a:tailEnd/>
          </a:ln>
        </p:spPr>
      </p:pic>
      <p:pic>
        <p:nvPicPr>
          <p:cNvPr id="35852" name="Picture 12"/>
          <p:cNvPicPr>
            <a:picLocks noChangeAspect="1" noChangeArrowheads="1"/>
          </p:cNvPicPr>
          <p:nvPr/>
        </p:nvPicPr>
        <p:blipFill>
          <a:blip r:embed="rId9"/>
          <a:srcRect l="4498" r="4498"/>
          <a:stretch>
            <a:fillRect/>
          </a:stretch>
        </p:blipFill>
        <p:spPr bwMode="auto">
          <a:xfrm>
            <a:off x="5265738" y="6732588"/>
            <a:ext cx="1458912" cy="1889125"/>
          </a:xfrm>
          <a:prstGeom prst="rect">
            <a:avLst/>
          </a:prstGeom>
          <a:noFill/>
          <a:ln w="25560" cap="sq">
            <a:solidFill>
              <a:srgbClr val="073E87"/>
            </a:solidFill>
            <a:miter lim="800000"/>
            <a:headEnd/>
            <a:tailEnd/>
          </a:ln>
        </p:spPr>
      </p:pic>
      <p:sp>
        <p:nvSpPr>
          <p:cNvPr id="35853" name="Text Box 13"/>
          <p:cNvSpPr txBox="1">
            <a:spLocks noChangeArrowheads="1"/>
          </p:cNvSpPr>
          <p:nvPr/>
        </p:nvSpPr>
        <p:spPr bwMode="auto">
          <a:xfrm>
            <a:off x="260350" y="6408738"/>
            <a:ext cx="1295400" cy="306387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algn="ctr">
              <a:spcBef>
                <a:spcPts val="875"/>
              </a:spcBef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ru-RU" sz="1400" b="1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поселок</a:t>
            </a:r>
          </a:p>
        </p:txBody>
      </p:sp>
      <p:sp>
        <p:nvSpPr>
          <p:cNvPr id="35854" name="Text Box 14"/>
          <p:cNvSpPr txBox="1">
            <a:spLocks noChangeArrowheads="1"/>
          </p:cNvSpPr>
          <p:nvPr/>
        </p:nvSpPr>
        <p:spPr bwMode="auto">
          <a:xfrm>
            <a:off x="1952625" y="6408738"/>
            <a:ext cx="1295400" cy="306387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algn="ctr">
              <a:spcBef>
                <a:spcPts val="875"/>
              </a:spcBef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ru-RU" sz="1400" b="1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поселок</a:t>
            </a:r>
          </a:p>
        </p:txBody>
      </p:sp>
      <p:sp>
        <p:nvSpPr>
          <p:cNvPr id="35855" name="Text Box 15"/>
          <p:cNvSpPr txBox="1">
            <a:spLocks noChangeArrowheads="1"/>
          </p:cNvSpPr>
          <p:nvPr/>
        </p:nvSpPr>
        <p:spPr bwMode="auto">
          <a:xfrm>
            <a:off x="5408613" y="6408738"/>
            <a:ext cx="1295400" cy="306387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algn="ctr">
              <a:spcBef>
                <a:spcPts val="875"/>
              </a:spcBef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ru-RU" sz="1400" b="1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поселок</a:t>
            </a:r>
          </a:p>
        </p:txBody>
      </p:sp>
      <p:sp>
        <p:nvSpPr>
          <p:cNvPr id="35856" name="Text Box 16"/>
          <p:cNvSpPr txBox="1">
            <a:spLocks noChangeArrowheads="1"/>
          </p:cNvSpPr>
          <p:nvPr/>
        </p:nvSpPr>
        <p:spPr bwMode="auto">
          <a:xfrm>
            <a:off x="3646488" y="6408738"/>
            <a:ext cx="1295400" cy="306387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algn="ctr">
              <a:spcBef>
                <a:spcPts val="875"/>
              </a:spcBef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ru-RU" sz="1400" b="1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село</a:t>
            </a:r>
          </a:p>
        </p:txBody>
      </p:sp>
      <p:sp>
        <p:nvSpPr>
          <p:cNvPr id="35857" name="Text Box 17"/>
          <p:cNvSpPr txBox="1">
            <a:spLocks noChangeArrowheads="1"/>
          </p:cNvSpPr>
          <p:nvPr/>
        </p:nvSpPr>
        <p:spPr bwMode="auto">
          <a:xfrm>
            <a:off x="260350" y="8712200"/>
            <a:ext cx="1295400" cy="306388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algn="ctr">
              <a:spcBef>
                <a:spcPts val="875"/>
              </a:spcBef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ru-RU" sz="1400" b="1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Белый Яр</a:t>
            </a:r>
          </a:p>
        </p:txBody>
      </p:sp>
      <p:sp>
        <p:nvSpPr>
          <p:cNvPr id="35858" name="Text Box 18"/>
          <p:cNvSpPr txBox="1">
            <a:spLocks noChangeArrowheads="1"/>
          </p:cNvSpPr>
          <p:nvPr/>
        </p:nvSpPr>
        <p:spPr bwMode="auto">
          <a:xfrm>
            <a:off x="1916113" y="8712200"/>
            <a:ext cx="1295400" cy="306388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algn="ctr">
              <a:spcBef>
                <a:spcPts val="875"/>
              </a:spcBef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ru-RU" sz="1400" b="1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Берегаево</a:t>
            </a:r>
          </a:p>
        </p:txBody>
      </p:sp>
      <p:sp>
        <p:nvSpPr>
          <p:cNvPr id="35859" name="Text Box 19"/>
          <p:cNvSpPr txBox="1">
            <a:spLocks noChangeArrowheads="1"/>
          </p:cNvSpPr>
          <p:nvPr/>
        </p:nvSpPr>
        <p:spPr bwMode="auto">
          <a:xfrm>
            <a:off x="3646488" y="8712200"/>
            <a:ext cx="1295400" cy="306388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algn="ctr">
              <a:spcBef>
                <a:spcPts val="875"/>
              </a:spcBef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ru-RU" sz="1400" b="1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Тегульдет</a:t>
            </a:r>
          </a:p>
        </p:txBody>
      </p:sp>
      <p:sp>
        <p:nvSpPr>
          <p:cNvPr id="35860" name="Text Box 20"/>
          <p:cNvSpPr txBox="1">
            <a:spLocks noChangeArrowheads="1"/>
          </p:cNvSpPr>
          <p:nvPr/>
        </p:nvSpPr>
        <p:spPr bwMode="auto">
          <a:xfrm>
            <a:off x="5373688" y="8712200"/>
            <a:ext cx="1295400" cy="306388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algn="ctr">
              <a:spcBef>
                <a:spcPts val="875"/>
              </a:spcBef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ru-RU" sz="1400" b="1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Черный Яр</a:t>
            </a:r>
          </a:p>
        </p:txBody>
      </p:sp>
      <p:pic>
        <p:nvPicPr>
          <p:cNvPr id="35861" name="Picture 21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142853" y="642911"/>
            <a:ext cx="928694" cy="1292004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23" name="TextBox 22"/>
          <p:cNvSpPr txBox="1"/>
          <p:nvPr/>
        </p:nvSpPr>
        <p:spPr>
          <a:xfrm>
            <a:off x="3929066" y="1857356"/>
            <a:ext cx="2357454" cy="800219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200" b="1" dirty="0" smtClean="0"/>
              <a:t>4 </a:t>
            </a:r>
            <a:r>
              <a:rPr lang="ru-RU" dirty="0" smtClean="0"/>
              <a:t>муниципальных образования (сельских поселения),</a:t>
            </a:r>
          </a:p>
          <a:p>
            <a:pPr algn="ctr"/>
            <a:r>
              <a:rPr lang="ru-RU" dirty="0" smtClean="0"/>
              <a:t>объединяющих </a:t>
            </a:r>
            <a:r>
              <a:rPr lang="ru-RU" sz="1200" b="1" dirty="0" smtClean="0"/>
              <a:t>14</a:t>
            </a:r>
            <a:r>
              <a:rPr lang="ru-RU" dirty="0" smtClean="0"/>
              <a:t> населённых пунктов</a:t>
            </a:r>
            <a:r>
              <a:rPr lang="ru-RU" dirty="0" smtClean="0"/>
              <a:t>.</a:t>
            </a:r>
            <a:endParaRPr lang="ru-RU" b="1" dirty="0"/>
          </a:p>
        </p:txBody>
      </p:sp>
      <p:graphicFrame>
        <p:nvGraphicFramePr>
          <p:cNvPr id="24" name="Таблица 23"/>
          <p:cNvGraphicFramePr>
            <a:graphicFrameLocks noGrp="1"/>
          </p:cNvGraphicFramePr>
          <p:nvPr/>
        </p:nvGraphicFramePr>
        <p:xfrm>
          <a:off x="3571876" y="2928926"/>
          <a:ext cx="2928984" cy="2928958"/>
        </p:xfrm>
        <a:graphic>
          <a:graphicData uri="http://schemas.openxmlformats.org/drawingml/2006/table">
            <a:tbl>
              <a:tblPr/>
              <a:tblGrid>
                <a:gridCol w="642967"/>
                <a:gridCol w="785818"/>
                <a:gridCol w="1500199"/>
              </a:tblGrid>
              <a:tr h="61839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>
                          <a:latin typeface="Arial"/>
                          <a:ea typeface="Times New Roman"/>
                          <a:cs typeface="Times New Roman"/>
                        </a:rPr>
                        <a:t>Число жителей (человек)</a:t>
                      </a:r>
                      <a:endParaRPr lang="ru-RU" sz="9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6795" marR="567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>
                          <a:latin typeface="Arial"/>
                          <a:ea typeface="Times New Roman"/>
                          <a:cs typeface="Times New Roman"/>
                        </a:rPr>
                        <a:t>Число населённых пунктов</a:t>
                      </a:r>
                      <a:endParaRPr lang="ru-RU" sz="9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6795" marR="567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>
                          <a:latin typeface="Arial"/>
                          <a:ea typeface="Times New Roman"/>
                          <a:cs typeface="Times New Roman"/>
                        </a:rPr>
                        <a:t>Наименование населённых пунктов (количество человек)</a:t>
                      </a:r>
                      <a:endParaRPr lang="ru-RU" sz="9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6795" marR="567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75856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>
                          <a:latin typeface="Arial"/>
                          <a:ea typeface="Times New Roman"/>
                          <a:cs typeface="Times New Roman"/>
                        </a:rPr>
                        <a:t>1-50</a:t>
                      </a:r>
                      <a:endParaRPr lang="ru-RU" sz="9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6795" marR="567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>
                          <a:latin typeface="Arial"/>
                          <a:ea typeface="Times New Roman"/>
                          <a:cs typeface="Times New Roman"/>
                        </a:rPr>
                        <a:t>5</a:t>
                      </a:r>
                      <a:endParaRPr lang="ru-RU" sz="9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6795" marR="567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>
                          <a:latin typeface="Arial"/>
                          <a:ea typeface="Times New Roman"/>
                          <a:cs typeface="Times New Roman"/>
                        </a:rPr>
                        <a:t>д. Озёрное (16), п. Красный Яр (3), д. Байгалы (49), д. Куяновская Гарь (46), п. Орловка (1).</a:t>
                      </a:r>
                      <a:endParaRPr lang="ru-RU" sz="9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6795" marR="567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7268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>
                          <a:latin typeface="Arial"/>
                          <a:ea typeface="Times New Roman"/>
                          <a:cs typeface="Times New Roman"/>
                        </a:rPr>
                        <a:t>51-100</a:t>
                      </a:r>
                      <a:endParaRPr lang="ru-RU" sz="9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6795" marR="567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800" b="1" dirty="0" smtClean="0">
                        <a:latin typeface="Arial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 smtClean="0">
                          <a:latin typeface="Arial"/>
                          <a:ea typeface="Times New Roman"/>
                          <a:cs typeface="Times New Roman"/>
                        </a:rPr>
                        <a:t>3</a:t>
                      </a:r>
                      <a:endParaRPr lang="ru-RU" sz="9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6795" marR="567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>
                          <a:latin typeface="Arial"/>
                          <a:ea typeface="Times New Roman"/>
                          <a:cs typeface="Times New Roman"/>
                        </a:rPr>
                        <a:t>д. Новошумилово (88), п. Центропо-лигон (53), п. Покровский Яр (55), </a:t>
                      </a:r>
                      <a:endParaRPr lang="ru-RU" sz="9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6795" marR="567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1839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>
                          <a:latin typeface="Arial"/>
                          <a:ea typeface="Times New Roman"/>
                          <a:cs typeface="Times New Roman"/>
                        </a:rPr>
                        <a:t>150-500</a:t>
                      </a:r>
                      <a:endParaRPr lang="ru-RU" sz="9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6795" marR="567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800" b="1" dirty="0" smtClean="0">
                        <a:latin typeface="Arial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 smtClean="0">
                          <a:latin typeface="Arial"/>
                          <a:ea typeface="Times New Roman"/>
                          <a:cs typeface="Times New Roman"/>
                        </a:rPr>
                        <a:t>4</a:t>
                      </a:r>
                      <a:endParaRPr lang="ru-RU" sz="9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6795" marR="567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>
                          <a:latin typeface="Arial"/>
                          <a:ea typeface="Times New Roman"/>
                          <a:cs typeface="Times New Roman"/>
                        </a:rPr>
                        <a:t>п. Белый Яр (410), д. Красная Горка (208), п. Четь-Конторка (176), п. Чёрный Яр (380).</a:t>
                      </a:r>
                      <a:endParaRPr lang="ru-RU" sz="9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6795" marR="567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92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>
                          <a:latin typeface="Arial"/>
                          <a:ea typeface="Times New Roman"/>
                          <a:cs typeface="Times New Roman"/>
                        </a:rPr>
                        <a:t>501-5000</a:t>
                      </a:r>
                      <a:endParaRPr lang="ru-RU" sz="9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6795" marR="567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 smtClean="0">
                          <a:latin typeface="Arial"/>
                          <a:ea typeface="Times New Roman"/>
                          <a:cs typeface="Times New Roman"/>
                        </a:rPr>
                        <a:t>2</a:t>
                      </a:r>
                      <a:endParaRPr lang="ru-RU" sz="9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6795" marR="567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>
                          <a:latin typeface="Arial"/>
                          <a:ea typeface="Times New Roman"/>
                          <a:cs typeface="Times New Roman"/>
                        </a:rPr>
                        <a:t>п. Берегаево (762), </a:t>
                      </a:r>
                      <a:endParaRPr lang="ru-RU" sz="90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>
                          <a:latin typeface="Arial"/>
                          <a:ea typeface="Times New Roman"/>
                          <a:cs typeface="Times New Roman"/>
                        </a:rPr>
                        <a:t>с. Тегульдет (4013).</a:t>
                      </a:r>
                      <a:endParaRPr lang="ru-RU" sz="9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6795" marR="567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171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>
                          <a:latin typeface="Arial"/>
                          <a:ea typeface="Times New Roman"/>
                          <a:cs typeface="Times New Roman"/>
                        </a:rPr>
                        <a:t>Всего:</a:t>
                      </a:r>
                      <a:endParaRPr lang="ru-RU" sz="9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6795" marR="567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>
                          <a:latin typeface="Arial"/>
                          <a:ea typeface="Times New Roman"/>
                          <a:cs typeface="Times New Roman"/>
                        </a:rPr>
                        <a:t>14</a:t>
                      </a:r>
                      <a:endParaRPr lang="ru-RU" sz="9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6795" marR="567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>
                          <a:latin typeface="Arial"/>
                          <a:ea typeface="Times New Roman"/>
                          <a:cs typeface="Times New Roman"/>
                        </a:rPr>
                        <a:t>6260</a:t>
                      </a:r>
                      <a:endParaRPr lang="ru-RU" sz="9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6795" marR="567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7" dur="500" fill="hold"/>
                                        <p:tgtEl>
                                          <p:spTgt spid="358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" dur="500" fill="hold"/>
                                        <p:tgtEl>
                                          <p:spTgt spid="358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2" dur="1000" fill="hold"/>
                                        <p:tgtEl>
                                          <p:spTgt spid="358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3" dur="1000" fill="hold"/>
                                        <p:tgtEl>
                                          <p:spTgt spid="358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6" dur="1000" fill="hold"/>
                                        <p:tgtEl>
                                          <p:spTgt spid="358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7" dur="1000" fill="hold"/>
                                        <p:tgtEl>
                                          <p:spTgt spid="358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20" dur="1000" fill="hold"/>
                                        <p:tgtEl>
                                          <p:spTgt spid="358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1" dur="1000" fill="hold"/>
                                        <p:tgtEl>
                                          <p:spTgt spid="358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25" dur="1000" fill="hold"/>
                                        <p:tgtEl>
                                          <p:spTgt spid="358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6" dur="1000" fill="hold"/>
                                        <p:tgtEl>
                                          <p:spTgt spid="358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29" dur="1000" fill="hold"/>
                                        <p:tgtEl>
                                          <p:spTgt spid="358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30" dur="1000" fill="hold"/>
                                        <p:tgtEl>
                                          <p:spTgt spid="358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33" dur="1000" fill="hold"/>
                                        <p:tgtEl>
                                          <p:spTgt spid="358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34" dur="1000" fill="hold"/>
                                        <p:tgtEl>
                                          <p:spTgt spid="358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500"/>
                            </p:stCondLst>
                            <p:childTnLst>
                              <p:par>
                                <p:cTn id="36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38" dur="1000" fill="hold"/>
                                        <p:tgtEl>
                                          <p:spTgt spid="358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39" dur="1000" fill="hold"/>
                                        <p:tgtEl>
                                          <p:spTgt spid="358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42" dur="1000" fill="hold"/>
                                        <p:tgtEl>
                                          <p:spTgt spid="358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43" dur="1000" fill="hold"/>
                                        <p:tgtEl>
                                          <p:spTgt spid="358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46" dur="1000" fill="hold"/>
                                        <p:tgtEl>
                                          <p:spTgt spid="358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47" dur="1000" fill="hold"/>
                                        <p:tgtEl>
                                          <p:spTgt spid="358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3500"/>
                            </p:stCondLst>
                            <p:childTnLst>
                              <p:par>
                                <p:cTn id="49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51" dur="1000" fill="hold"/>
                                        <p:tgtEl>
                                          <p:spTgt spid="358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52" dur="1000" fill="hold"/>
                                        <p:tgtEl>
                                          <p:spTgt spid="358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55" dur="1000" fill="hold"/>
                                        <p:tgtEl>
                                          <p:spTgt spid="358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56" dur="1000" fill="hold"/>
                                        <p:tgtEl>
                                          <p:spTgt spid="358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59" dur="1000" fill="hold"/>
                                        <p:tgtEl>
                                          <p:spTgt spid="358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60" dur="1000" fill="hold"/>
                                        <p:tgtEl>
                                          <p:spTgt spid="358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873" name="Text Box 1"/>
          <p:cNvSpPr txBox="1">
            <a:spLocks noChangeArrowheads="1"/>
          </p:cNvSpPr>
          <p:nvPr/>
        </p:nvSpPr>
        <p:spPr bwMode="auto">
          <a:xfrm rot="-5400000">
            <a:off x="-3964781" y="4720431"/>
            <a:ext cx="8388350" cy="458788"/>
          </a:xfrm>
          <a:prstGeom prst="rect">
            <a:avLst/>
          </a:prstGeom>
          <a:solidFill>
            <a:srgbClr val="00B050"/>
          </a:solidFill>
          <a:ln w="9525">
            <a:noFill/>
            <a:round/>
            <a:headEnd/>
            <a:tailEnd/>
          </a:ln>
        </p:spPr>
        <p:txBody>
          <a:bodyPr lIns="90000" tIns="46800" rIns="90000" bIns="46800" anchor="ctr"/>
          <a:lstStyle/>
          <a:p>
            <a:pPr algn="ctr"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ru-RU" sz="1800" b="1" dirty="0">
              <a:solidFill>
                <a:srgbClr val="FFFFFF"/>
              </a:solidFill>
            </a:endParaRPr>
          </a:p>
        </p:txBody>
      </p:sp>
      <p:sp>
        <p:nvSpPr>
          <p:cNvPr id="207874" name="Rectangle 2"/>
          <p:cNvSpPr>
            <a:spLocks noChangeArrowheads="1"/>
          </p:cNvSpPr>
          <p:nvPr/>
        </p:nvSpPr>
        <p:spPr bwMode="auto">
          <a:xfrm>
            <a:off x="512763" y="1071538"/>
            <a:ext cx="4824412" cy="204889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square" lIns="90000" tIns="46800" rIns="90000" bIns="46800">
            <a:spAutoFit/>
          </a:bodyPr>
          <a:lstStyle/>
          <a:p>
            <a:pPr>
              <a:spcBef>
                <a:spcPts val="500"/>
              </a:spcBef>
              <a:spcAft>
                <a:spcPts val="500"/>
              </a:spcAft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1300" b="1" u="sng" dirty="0">
                <a:solidFill>
                  <a:srgbClr val="00B050"/>
                </a:solidFill>
              </a:rPr>
              <a:t>Белоярское сельское поселение основано в  2006 году</a:t>
            </a:r>
          </a:p>
          <a:p>
            <a:pPr>
              <a:spcBef>
                <a:spcPts val="500"/>
              </a:spcBef>
              <a:spcAft>
                <a:spcPts val="500"/>
              </a:spcAft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ru-RU" sz="500" b="1" u="sng" dirty="0">
              <a:solidFill>
                <a:srgbClr val="000000"/>
              </a:solidFill>
            </a:endParaRPr>
          </a:p>
          <a:p>
            <a:pPr>
              <a:lnSpc>
                <a:spcPct val="50000"/>
              </a:lnSpc>
              <a:spcBef>
                <a:spcPts val="500"/>
              </a:spcBef>
              <a:spcAft>
                <a:spcPts val="500"/>
              </a:spcAft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dirty="0">
                <a:solidFill>
                  <a:srgbClr val="00B050"/>
                </a:solidFill>
              </a:rPr>
              <a:t>ГЛАВА ПОСЕЛЕНИЯ </a:t>
            </a:r>
            <a:r>
              <a:rPr lang="ru-RU" dirty="0">
                <a:solidFill>
                  <a:srgbClr val="000000"/>
                </a:solidFill>
              </a:rPr>
              <a:t>– Поздняков Василий Николаевич</a:t>
            </a:r>
          </a:p>
          <a:p>
            <a:pPr>
              <a:lnSpc>
                <a:spcPct val="50000"/>
              </a:lnSpc>
              <a:spcBef>
                <a:spcPts val="500"/>
              </a:spcBef>
              <a:spcAft>
                <a:spcPts val="500"/>
              </a:spcAft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dirty="0">
                <a:solidFill>
                  <a:srgbClr val="000000"/>
                </a:solidFill>
              </a:rPr>
              <a:t>срок полномочий – сентябрь  201</a:t>
            </a:r>
            <a:r>
              <a:rPr lang="en-US" dirty="0">
                <a:solidFill>
                  <a:srgbClr val="000000"/>
                </a:solidFill>
              </a:rPr>
              <a:t>5</a:t>
            </a:r>
            <a:r>
              <a:rPr lang="ru-RU" dirty="0">
                <a:solidFill>
                  <a:srgbClr val="000000"/>
                </a:solidFill>
              </a:rPr>
              <a:t> - сентябрь 20</a:t>
            </a:r>
            <a:r>
              <a:rPr lang="en-US" dirty="0">
                <a:solidFill>
                  <a:srgbClr val="000000"/>
                </a:solidFill>
              </a:rPr>
              <a:t>20</a:t>
            </a:r>
            <a:r>
              <a:rPr lang="ru-RU" dirty="0">
                <a:solidFill>
                  <a:srgbClr val="000000"/>
                </a:solidFill>
              </a:rPr>
              <a:t> г.</a:t>
            </a:r>
          </a:p>
          <a:p>
            <a:pPr>
              <a:lnSpc>
                <a:spcPct val="50000"/>
              </a:lnSpc>
              <a:spcBef>
                <a:spcPts val="500"/>
              </a:spcBef>
              <a:spcAft>
                <a:spcPts val="500"/>
              </a:spcAft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dirty="0">
                <a:solidFill>
                  <a:srgbClr val="000000"/>
                </a:solidFill>
              </a:rPr>
              <a:t>Телефон: </a:t>
            </a:r>
            <a:r>
              <a:rPr lang="en-US" dirty="0">
                <a:solidFill>
                  <a:srgbClr val="000000"/>
                </a:solidFill>
              </a:rPr>
              <a:t>(</a:t>
            </a:r>
            <a:r>
              <a:rPr lang="ru-RU" dirty="0">
                <a:solidFill>
                  <a:srgbClr val="000000"/>
                </a:solidFill>
              </a:rPr>
              <a:t>8</a:t>
            </a:r>
            <a:r>
              <a:rPr lang="en-US" dirty="0">
                <a:solidFill>
                  <a:srgbClr val="000000"/>
                </a:solidFill>
              </a:rPr>
              <a:t>-</a:t>
            </a:r>
            <a:r>
              <a:rPr lang="ru-RU" dirty="0">
                <a:solidFill>
                  <a:srgbClr val="000000"/>
                </a:solidFill>
              </a:rPr>
              <a:t>38</a:t>
            </a:r>
            <a:r>
              <a:rPr lang="en-US" dirty="0">
                <a:solidFill>
                  <a:srgbClr val="000000"/>
                </a:solidFill>
              </a:rPr>
              <a:t>-</a:t>
            </a:r>
            <a:r>
              <a:rPr lang="ru-RU" dirty="0">
                <a:solidFill>
                  <a:srgbClr val="000000"/>
                </a:solidFill>
              </a:rPr>
              <a:t>246)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ru-RU" dirty="0">
                <a:solidFill>
                  <a:srgbClr val="000000"/>
                </a:solidFill>
              </a:rPr>
              <a:t>3</a:t>
            </a:r>
            <a:r>
              <a:rPr lang="en-US" dirty="0">
                <a:solidFill>
                  <a:srgbClr val="000000"/>
                </a:solidFill>
              </a:rPr>
              <a:t>-</a:t>
            </a:r>
            <a:r>
              <a:rPr lang="ru-RU" dirty="0">
                <a:solidFill>
                  <a:srgbClr val="000000"/>
                </a:solidFill>
              </a:rPr>
              <a:t>41</a:t>
            </a:r>
            <a:r>
              <a:rPr lang="en-US" dirty="0">
                <a:solidFill>
                  <a:srgbClr val="000000"/>
                </a:solidFill>
              </a:rPr>
              <a:t>-</a:t>
            </a:r>
            <a:r>
              <a:rPr lang="ru-RU" dirty="0">
                <a:solidFill>
                  <a:srgbClr val="000000"/>
                </a:solidFill>
              </a:rPr>
              <a:t>15</a:t>
            </a:r>
          </a:p>
          <a:p>
            <a:pPr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dirty="0">
                <a:solidFill>
                  <a:srgbClr val="000000"/>
                </a:solidFill>
              </a:rPr>
              <a:t>сайт: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>
                <a:solidFill>
                  <a:srgbClr val="0080FF"/>
                </a:solidFill>
              </a:rPr>
              <a:t>www.belselpos.tomsk.ru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ru-RU" dirty="0">
                <a:solidFill>
                  <a:srgbClr val="000000"/>
                </a:solidFill>
              </a:rPr>
              <a:t> </a:t>
            </a:r>
          </a:p>
          <a:p>
            <a:pPr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dirty="0" err="1">
                <a:solidFill>
                  <a:srgbClr val="000000"/>
                </a:solidFill>
              </a:rPr>
              <a:t>E-mail</a:t>
            </a:r>
            <a:r>
              <a:rPr lang="ru-RU" dirty="0">
                <a:solidFill>
                  <a:srgbClr val="000000"/>
                </a:solidFill>
              </a:rPr>
              <a:t>: </a:t>
            </a:r>
            <a:r>
              <a:rPr lang="en-US" dirty="0">
                <a:solidFill>
                  <a:srgbClr val="0080FF"/>
                </a:solidFill>
              </a:rPr>
              <a:t>belselpos@teguldet.tomsknet.ru</a:t>
            </a:r>
            <a:r>
              <a:rPr lang="en-US" dirty="0">
                <a:solidFill>
                  <a:srgbClr val="000000"/>
                </a:solidFill>
              </a:rPr>
              <a:t> </a:t>
            </a:r>
          </a:p>
          <a:p>
            <a:pPr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en-US" dirty="0">
              <a:solidFill>
                <a:srgbClr val="000000"/>
              </a:solidFill>
            </a:endParaRPr>
          </a:p>
          <a:p>
            <a:pPr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dirty="0">
                <a:solidFill>
                  <a:srgbClr val="00B050"/>
                </a:solidFill>
              </a:rPr>
              <a:t>ПРЕДСЕДАТЕЛЬ СОВЕТА -  </a:t>
            </a:r>
            <a:r>
              <a:rPr lang="ru-RU" dirty="0">
                <a:solidFill>
                  <a:srgbClr val="000000"/>
                </a:solidFill>
              </a:rPr>
              <a:t> Поздняков Василий Николаевич</a:t>
            </a:r>
          </a:p>
          <a:p>
            <a:pPr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dirty="0">
                <a:solidFill>
                  <a:srgbClr val="000000"/>
                </a:solidFill>
              </a:rPr>
              <a:t>дата избрания – 18.10.2010 г.</a:t>
            </a:r>
          </a:p>
        </p:txBody>
      </p:sp>
      <p:pic>
        <p:nvPicPr>
          <p:cNvPr id="20787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00663" y="935038"/>
            <a:ext cx="1444625" cy="190976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207876" name="Rectangle 4"/>
          <p:cNvSpPr>
            <a:spLocks noChangeArrowheads="1"/>
          </p:cNvSpPr>
          <p:nvPr/>
        </p:nvSpPr>
        <p:spPr bwMode="auto">
          <a:xfrm>
            <a:off x="500042" y="3000365"/>
            <a:ext cx="5903912" cy="250033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/>
          <a:lstStyle/>
          <a:p>
            <a:pPr>
              <a:spcBef>
                <a:spcPts val="500"/>
              </a:spcBef>
              <a:spcAft>
                <a:spcPts val="500"/>
              </a:spcAft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1200" b="1" dirty="0">
                <a:solidFill>
                  <a:srgbClr val="00B050"/>
                </a:solidFill>
              </a:rPr>
              <a:t>ОБЩАЯ ХАРАКТЕРИСТИКА</a:t>
            </a:r>
          </a:p>
          <a:p>
            <a:pPr algn="just">
              <a:lnSpc>
                <a:spcPct val="130000"/>
              </a:lnSpc>
              <a:spcBef>
                <a:spcPts val="100"/>
              </a:spcBef>
              <a:spcAft>
                <a:spcPts val="100"/>
              </a:spcAft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b="1" dirty="0">
                <a:solidFill>
                  <a:srgbClr val="000000"/>
                </a:solidFill>
              </a:rPr>
              <a:t>Территория: </a:t>
            </a:r>
            <a:r>
              <a:rPr lang="ru-RU" dirty="0">
                <a:solidFill>
                  <a:srgbClr val="000000"/>
                </a:solidFill>
              </a:rPr>
              <a:t>площадь:  304,4 тыс. га (24,8% от </a:t>
            </a:r>
            <a:r>
              <a:rPr lang="ru-RU" dirty="0" err="1">
                <a:solidFill>
                  <a:srgbClr val="000000"/>
                </a:solidFill>
              </a:rPr>
              <a:t>Тегульдетского</a:t>
            </a:r>
            <a:r>
              <a:rPr lang="ru-RU" dirty="0">
                <a:solidFill>
                  <a:srgbClr val="000000"/>
                </a:solidFill>
              </a:rPr>
              <a:t> района)</a:t>
            </a:r>
          </a:p>
          <a:p>
            <a:pPr algn="just">
              <a:lnSpc>
                <a:spcPct val="130000"/>
              </a:lnSpc>
              <a:spcBef>
                <a:spcPts val="100"/>
              </a:spcBef>
              <a:spcAft>
                <a:spcPts val="100"/>
              </a:spcAft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b="1" dirty="0">
                <a:solidFill>
                  <a:srgbClr val="000000"/>
                </a:solidFill>
              </a:rPr>
              <a:t>Удалённость от районного центра: </a:t>
            </a:r>
            <a:r>
              <a:rPr lang="ru-RU" dirty="0">
                <a:solidFill>
                  <a:srgbClr val="000000"/>
                </a:solidFill>
              </a:rPr>
              <a:t>50 км</a:t>
            </a:r>
          </a:p>
          <a:p>
            <a:pPr algn="just">
              <a:lnSpc>
                <a:spcPct val="130000"/>
              </a:lnSpc>
              <a:spcBef>
                <a:spcPts val="100"/>
              </a:spcBef>
              <a:spcAft>
                <a:spcPts val="100"/>
              </a:spcAft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b="1" dirty="0">
                <a:solidFill>
                  <a:srgbClr val="000000"/>
                </a:solidFill>
              </a:rPr>
              <a:t>Наличие круглогодичного сообщения: </a:t>
            </a:r>
            <a:r>
              <a:rPr lang="ru-RU" dirty="0">
                <a:solidFill>
                  <a:srgbClr val="000000"/>
                </a:solidFill>
              </a:rPr>
              <a:t>нет</a:t>
            </a:r>
          </a:p>
          <a:p>
            <a:pPr algn="just">
              <a:lnSpc>
                <a:spcPct val="130000"/>
              </a:lnSpc>
              <a:spcBef>
                <a:spcPts val="100"/>
              </a:spcBef>
              <a:spcAft>
                <a:spcPts val="100"/>
              </a:spcAft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b="1" dirty="0">
                <a:solidFill>
                  <a:srgbClr val="000000"/>
                </a:solidFill>
              </a:rPr>
              <a:t>Структура:  п. Белый Яр, д. </a:t>
            </a:r>
            <a:r>
              <a:rPr lang="ru-RU" b="1" dirty="0" err="1">
                <a:solidFill>
                  <a:srgbClr val="000000"/>
                </a:solidFill>
              </a:rPr>
              <a:t>Новошумилово</a:t>
            </a:r>
            <a:r>
              <a:rPr lang="ru-RU" b="1" dirty="0">
                <a:solidFill>
                  <a:srgbClr val="000000"/>
                </a:solidFill>
              </a:rPr>
              <a:t>, д. Озерное</a:t>
            </a:r>
          </a:p>
          <a:p>
            <a:pPr algn="just">
              <a:lnSpc>
                <a:spcPct val="130000"/>
              </a:lnSpc>
              <a:spcBef>
                <a:spcPts val="100"/>
              </a:spcBef>
              <a:spcAft>
                <a:spcPts val="100"/>
              </a:spcAft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b="1" dirty="0">
                <a:solidFill>
                  <a:srgbClr val="000000"/>
                </a:solidFill>
              </a:rPr>
              <a:t>Население:</a:t>
            </a:r>
            <a:r>
              <a:rPr lang="ru-RU" dirty="0">
                <a:solidFill>
                  <a:srgbClr val="000000"/>
                </a:solidFill>
              </a:rPr>
              <a:t> (на 1 января 201</a:t>
            </a:r>
            <a:r>
              <a:rPr lang="en-US" dirty="0">
                <a:solidFill>
                  <a:srgbClr val="000000"/>
                </a:solidFill>
              </a:rPr>
              <a:t>6</a:t>
            </a:r>
            <a:r>
              <a:rPr lang="ru-RU" dirty="0">
                <a:solidFill>
                  <a:srgbClr val="000000"/>
                </a:solidFill>
              </a:rPr>
              <a:t> г.): 5</a:t>
            </a:r>
            <a:r>
              <a:rPr lang="en-US" dirty="0">
                <a:solidFill>
                  <a:srgbClr val="000000"/>
                </a:solidFill>
              </a:rPr>
              <a:t>1</a:t>
            </a:r>
            <a:r>
              <a:rPr lang="ru-RU" dirty="0">
                <a:solidFill>
                  <a:srgbClr val="000000"/>
                </a:solidFill>
              </a:rPr>
              <a:t>4 человек  </a:t>
            </a:r>
            <a:r>
              <a:rPr lang="ru-RU" dirty="0" smtClean="0">
                <a:solidFill>
                  <a:srgbClr val="000000"/>
                </a:solidFill>
              </a:rPr>
              <a:t>в том числе  п. Белый Яр- 410 чел., д. </a:t>
            </a:r>
            <a:r>
              <a:rPr lang="ru-RU" dirty="0" err="1" smtClean="0">
                <a:solidFill>
                  <a:srgbClr val="000000"/>
                </a:solidFill>
              </a:rPr>
              <a:t>Новошумилово</a:t>
            </a:r>
            <a:r>
              <a:rPr lang="ru-RU" dirty="0" smtClean="0">
                <a:solidFill>
                  <a:srgbClr val="000000"/>
                </a:solidFill>
              </a:rPr>
              <a:t> – 88 чел., д. Озёрное – 16 чел.</a:t>
            </a:r>
            <a:endParaRPr lang="ru-RU" dirty="0">
              <a:solidFill>
                <a:srgbClr val="000000"/>
              </a:solidFill>
            </a:endParaRPr>
          </a:p>
          <a:p>
            <a:pPr algn="just">
              <a:lnSpc>
                <a:spcPct val="130000"/>
              </a:lnSpc>
              <a:spcBef>
                <a:spcPts val="100"/>
              </a:spcBef>
              <a:spcAft>
                <a:spcPts val="100"/>
              </a:spcAft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b="1" dirty="0">
                <a:solidFill>
                  <a:srgbClr val="000000"/>
                </a:solidFill>
              </a:rPr>
              <a:t>Из общей численности населения:</a:t>
            </a:r>
            <a:r>
              <a:rPr lang="ru-RU" dirty="0">
                <a:solidFill>
                  <a:srgbClr val="000000"/>
                </a:solidFill>
              </a:rPr>
              <a:t> мужчины составляют - 2</a:t>
            </a:r>
            <a:r>
              <a:rPr lang="en-US" dirty="0">
                <a:solidFill>
                  <a:srgbClr val="000000"/>
                </a:solidFill>
              </a:rPr>
              <a:t>5</a:t>
            </a:r>
            <a:r>
              <a:rPr lang="ru-RU" dirty="0">
                <a:solidFill>
                  <a:srgbClr val="000000"/>
                </a:solidFill>
              </a:rPr>
              <a:t>9, женщины - 255,</a:t>
            </a:r>
          </a:p>
          <a:p>
            <a:pPr algn="just">
              <a:lnSpc>
                <a:spcPct val="130000"/>
              </a:lnSpc>
              <a:spcBef>
                <a:spcPts val="100"/>
              </a:spcBef>
              <a:spcAft>
                <a:spcPts val="100"/>
              </a:spcAft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dirty="0">
                <a:solidFill>
                  <a:srgbClr val="000000"/>
                </a:solidFill>
              </a:rPr>
              <a:t>дети - 135,  трудоспособное- 270 , пенсионеры -119</a:t>
            </a:r>
            <a:r>
              <a:rPr lang="ru-RU" dirty="0" smtClean="0">
                <a:solidFill>
                  <a:srgbClr val="000000"/>
                </a:solidFill>
              </a:rPr>
              <a:t>.</a:t>
            </a:r>
            <a:endParaRPr lang="ru-RU" dirty="0">
              <a:solidFill>
                <a:srgbClr val="000000"/>
              </a:solidFill>
            </a:endParaRPr>
          </a:p>
          <a:p>
            <a:pPr>
              <a:spcBef>
                <a:spcPts val="500"/>
              </a:spcBef>
              <a:spcAft>
                <a:spcPts val="500"/>
              </a:spcAft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b="1" dirty="0">
                <a:solidFill>
                  <a:srgbClr val="00B050"/>
                </a:solidFill>
              </a:rPr>
              <a:t>ФИНАНСОВО-ЭКОНОМИЧЕСКАЯ ИНФОРМАЦИЯ</a:t>
            </a:r>
            <a:r>
              <a:rPr lang="ru-RU" sz="1200" b="1" dirty="0">
                <a:solidFill>
                  <a:srgbClr val="00B050"/>
                </a:solidFill>
              </a:rPr>
              <a:t>		</a:t>
            </a:r>
            <a:r>
              <a:rPr lang="ru-RU" sz="1000" dirty="0">
                <a:solidFill>
                  <a:srgbClr val="000000"/>
                </a:solidFill>
              </a:rPr>
              <a:t>тыс.руб.</a:t>
            </a:r>
          </a:p>
        </p:txBody>
      </p:sp>
      <p:graphicFrame>
        <p:nvGraphicFramePr>
          <p:cNvPr id="36869" name="Group 5"/>
          <p:cNvGraphicFramePr>
            <a:graphicFrameLocks noGrp="1"/>
          </p:cNvGraphicFramePr>
          <p:nvPr/>
        </p:nvGraphicFramePr>
        <p:xfrm>
          <a:off x="571481" y="5475546"/>
          <a:ext cx="5643602" cy="1693670"/>
        </p:xfrm>
        <a:graphic>
          <a:graphicData uri="http://schemas.openxmlformats.org/drawingml/2006/table">
            <a:tbl>
              <a:tblPr/>
              <a:tblGrid>
                <a:gridCol w="2901717"/>
                <a:gridCol w="1265485"/>
                <a:gridCol w="1476400"/>
              </a:tblGrid>
              <a:tr h="279479">
                <a:tc rowSpan="2"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cs typeface="Arial" charset="0"/>
                        </a:rPr>
                        <a:t>Наименование</a:t>
                      </a:r>
                    </a:p>
                  </a:txBody>
                  <a:tcPr marL="90000" marR="90000" marT="76896" marB="46800" anchor="ctr" horzOverflow="overflow">
                    <a:lnL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FA32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6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cs typeface="Arial" charset="0"/>
                        </a:rPr>
                        <a:t>2015 год</a:t>
                      </a:r>
                    </a:p>
                  </a:txBody>
                  <a:tcPr marL="90000" marR="90000" marT="158688" marB="46800" anchor="ctr" horzOverflow="overflow">
                    <a:lnL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FA326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6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cs typeface="Arial" charset="0"/>
                        </a:rPr>
                        <a:t>План</a:t>
                      </a:r>
                    </a:p>
                    <a:p>
                      <a:pPr marL="0" marR="0" lvl="0" indent="0" algn="ctr" defTabSz="449263" rtl="0" eaLnBrk="1" fontAlgn="base" latinLnBrk="0" hangingPunct="1">
                        <a:lnSpc>
                          <a:spcPct val="6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endParaRPr kumimoji="0" lang="ru-RU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  <a:p>
                      <a:pPr marL="0" marR="0" lvl="0" indent="0" algn="ctr" defTabSz="449263" rtl="0" eaLnBrk="1" fontAlgn="base" latinLnBrk="0" hangingPunct="1">
                        <a:lnSpc>
                          <a:spcPct val="6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cs typeface="Arial" charset="0"/>
                        </a:rPr>
                        <a:t>на 2016 год</a:t>
                      </a:r>
                    </a:p>
                  </a:txBody>
                  <a:tcPr marL="90000" marR="90000" marT="158688" marB="46800" anchor="ctr" horzOverflow="overflow">
                    <a:lnL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FA326"/>
                    </a:solidFill>
                  </a:tcPr>
                </a:tc>
              </a:tr>
              <a:tr h="27947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6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cs typeface="Arial" charset="0"/>
                        </a:rPr>
                        <a:t>исполнено</a:t>
                      </a:r>
                    </a:p>
                  </a:txBody>
                  <a:tcPr marL="90000" marR="90000" marT="158688" marB="46800" anchor="ctr" horzOverflow="overflow">
                    <a:lnL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FA326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44815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ДОХОДЫ, всего</a:t>
                      </a:r>
                    </a:p>
                  </a:txBody>
                  <a:tcPr marL="90000" marR="90000" marT="76896" marB="46800" anchor="ctr" horzOverflow="overflow">
                    <a:lnL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FA326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4979,0</a:t>
                      </a:r>
                    </a:p>
                  </a:txBody>
                  <a:tcPr marL="90000" marR="90000" marT="76896" marB="46800" anchor="ctr" horzOverflow="overflow">
                    <a:lnL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FA326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5253,4</a:t>
                      </a:r>
                    </a:p>
                  </a:txBody>
                  <a:tcPr marL="90000" marR="90000" marT="76896" marB="46800" anchor="ctr" horzOverflow="overflow">
                    <a:lnL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FA326">
                        <a:alpha val="50000"/>
                      </a:srgbClr>
                    </a:solidFill>
                  </a:tcPr>
                </a:tc>
              </a:tr>
              <a:tr h="244815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в т. ч. собственные</a:t>
                      </a:r>
                    </a:p>
                  </a:txBody>
                  <a:tcPr marL="90000" marR="90000" marT="76896" marB="46800" anchor="ctr" horzOverflow="overflow">
                    <a:lnL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BEE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596,0</a:t>
                      </a:r>
                    </a:p>
                  </a:txBody>
                  <a:tcPr marL="90000" marR="90000" marT="76896" marB="46800" anchor="ctr" horzOverflow="overflow">
                    <a:lnL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BEE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638,0</a:t>
                      </a:r>
                    </a:p>
                  </a:txBody>
                  <a:tcPr marL="90000" marR="90000" marT="76896" marB="46800" anchor="ctr" horzOverflow="overflow">
                    <a:lnL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BEEF4"/>
                    </a:solidFill>
                  </a:tcPr>
                </a:tc>
              </a:tr>
              <a:tr h="244815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РАСХОДЫ, всего</a:t>
                      </a:r>
                    </a:p>
                  </a:txBody>
                  <a:tcPr marL="90000" marR="90000" marT="76896" marB="46800" anchor="ctr" horzOverflow="overflow">
                    <a:lnL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FA326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4996,0</a:t>
                      </a:r>
                    </a:p>
                  </a:txBody>
                  <a:tcPr marL="90000" marR="90000" marT="76896" marB="46800" anchor="ctr" horzOverflow="overflow">
                    <a:lnL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FA326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5359,2</a:t>
                      </a:r>
                    </a:p>
                  </a:txBody>
                  <a:tcPr marL="90000" marR="90000" marT="76896" marB="46800" anchor="ctr" horzOverflow="overflow">
                    <a:lnL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FA326">
                        <a:alpha val="50000"/>
                      </a:srgbClr>
                    </a:solidFill>
                  </a:tcPr>
                </a:tc>
              </a:tr>
              <a:tr h="244815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САМООБЛОЖЕНИЕ</a:t>
                      </a:r>
                    </a:p>
                  </a:txBody>
                  <a:tcPr marL="90000" marR="90000" marT="76896" marB="46800" anchor="ctr" horzOverflow="overflow">
                    <a:lnL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FA326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87000"/>
                        </a:lnSpc>
                        <a:spcBef>
                          <a:spcPts val="3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73E87"/>
                          </a:solidFill>
                          <a:effectLst/>
                          <a:latin typeface="Arial" charset="0"/>
                          <a:cs typeface="Arial" charset="0"/>
                        </a:rPr>
                        <a:t>-</a:t>
                      </a:r>
                    </a:p>
                  </a:txBody>
                  <a:tcPr marL="90000" marR="90000" marT="76896" marB="46800" anchor="ctr" horzOverflow="overflow">
                    <a:lnL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FA326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87000"/>
                        </a:lnSpc>
                        <a:spcBef>
                          <a:spcPts val="3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73E87"/>
                          </a:solidFill>
                          <a:effectLst/>
                          <a:latin typeface="Arial" charset="0"/>
                          <a:cs typeface="Arial" charset="0"/>
                        </a:rPr>
                        <a:t>-</a:t>
                      </a:r>
                    </a:p>
                  </a:txBody>
                  <a:tcPr marL="90000" marR="90000" marT="76896" marB="46800" anchor="ctr" horzOverflow="overflow">
                    <a:lnL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FA326">
                        <a:alpha val="50000"/>
                      </a:srgbClr>
                    </a:solidFill>
                  </a:tcPr>
                </a:tc>
              </a:tr>
            </a:tbl>
          </a:graphicData>
        </a:graphic>
      </p:graphicFrame>
      <p:sp>
        <p:nvSpPr>
          <p:cNvPr id="207905" name="Rectangle 63"/>
          <p:cNvSpPr>
            <a:spLocks noChangeArrowheads="1"/>
          </p:cNvSpPr>
          <p:nvPr/>
        </p:nvSpPr>
        <p:spPr bwMode="auto">
          <a:xfrm>
            <a:off x="512763" y="7272338"/>
            <a:ext cx="6156325" cy="14910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algn="just">
              <a:spcBef>
                <a:spcPts val="500"/>
              </a:spcBef>
              <a:spcAft>
                <a:spcPts val="500"/>
              </a:spcAft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1200" b="1" dirty="0">
                <a:solidFill>
                  <a:srgbClr val="00B050"/>
                </a:solidFill>
              </a:rPr>
              <a:t>ИНФРАСТРУКТУРА ПОСЕЛЕНИЯ</a:t>
            </a:r>
          </a:p>
          <a:p>
            <a:pPr algn="just">
              <a:spcBef>
                <a:spcPts val="100"/>
              </a:spcBef>
              <a:spcAft>
                <a:spcPts val="100"/>
              </a:spcAft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b="1" dirty="0">
                <a:solidFill>
                  <a:srgbClr val="000000"/>
                </a:solidFill>
              </a:rPr>
              <a:t>Объекты социальной сферы:</a:t>
            </a:r>
            <a:r>
              <a:rPr lang="ru-RU" dirty="0">
                <a:solidFill>
                  <a:srgbClr val="000000"/>
                </a:solidFill>
              </a:rPr>
              <a:t> ФП - 3,  отделение почты России -1 , пожарный пост - 1, библиотеки - 2,  ЦДР - 2,   средняя общеобразовательная школа -1, начальная школа- 1.</a:t>
            </a:r>
          </a:p>
          <a:p>
            <a:pPr algn="just">
              <a:lnSpc>
                <a:spcPct val="125000"/>
              </a:lnSpc>
              <a:spcBef>
                <a:spcPts val="100"/>
              </a:spcBef>
              <a:spcAft>
                <a:spcPts val="100"/>
              </a:spcAft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b="1" dirty="0">
                <a:solidFill>
                  <a:srgbClr val="000000"/>
                </a:solidFill>
              </a:rPr>
              <a:t>Объекты ЖКХ:</a:t>
            </a:r>
            <a:r>
              <a:rPr lang="ru-RU" dirty="0">
                <a:solidFill>
                  <a:srgbClr val="000000"/>
                </a:solidFill>
              </a:rPr>
              <a:t>  котельная – 1.</a:t>
            </a:r>
          </a:p>
          <a:p>
            <a:pPr algn="just">
              <a:spcBef>
                <a:spcPts val="100"/>
              </a:spcBef>
              <a:spcAft>
                <a:spcPts val="100"/>
              </a:spcAft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b="1" dirty="0">
                <a:solidFill>
                  <a:srgbClr val="000000"/>
                </a:solidFill>
              </a:rPr>
              <a:t>Объекты</a:t>
            </a:r>
            <a:r>
              <a:rPr lang="ru-RU" dirty="0">
                <a:solidFill>
                  <a:srgbClr val="000000"/>
                </a:solidFill>
              </a:rPr>
              <a:t>, </a:t>
            </a:r>
            <a:r>
              <a:rPr lang="ru-RU" b="1" dirty="0" smtClean="0">
                <a:solidFill>
                  <a:srgbClr val="000000"/>
                </a:solidFill>
              </a:rPr>
              <a:t>производственной  </a:t>
            </a:r>
            <a:r>
              <a:rPr lang="ru-RU" b="1" dirty="0">
                <a:solidFill>
                  <a:srgbClr val="000000"/>
                </a:solidFill>
              </a:rPr>
              <a:t>(агропромышленной) сферы</a:t>
            </a:r>
            <a:r>
              <a:rPr lang="ru-RU" dirty="0">
                <a:solidFill>
                  <a:srgbClr val="000000"/>
                </a:solidFill>
              </a:rPr>
              <a:t> – отсутствуют.</a:t>
            </a:r>
          </a:p>
          <a:p>
            <a:pPr algn="just">
              <a:spcBef>
                <a:spcPts val="100"/>
              </a:spcBef>
              <a:spcAft>
                <a:spcPts val="100"/>
              </a:spcAft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b="1" dirty="0">
                <a:solidFill>
                  <a:srgbClr val="000000"/>
                </a:solidFill>
              </a:rPr>
              <a:t>Объекты малого и среднего бизнеса:</a:t>
            </a:r>
            <a:r>
              <a:rPr lang="ru-RU" dirty="0">
                <a:solidFill>
                  <a:srgbClr val="000000"/>
                </a:solidFill>
              </a:rPr>
              <a:t> магазины, деревообрабатывающие производства, сбор дикоросов и хлебобулочных изделий.</a:t>
            </a:r>
          </a:p>
        </p:txBody>
      </p:sp>
      <p:sp>
        <p:nvSpPr>
          <p:cNvPr id="207906" name="Text Box 64"/>
          <p:cNvSpPr txBox="1">
            <a:spLocks noChangeArrowheads="1"/>
          </p:cNvSpPr>
          <p:nvPr/>
        </p:nvSpPr>
        <p:spPr bwMode="auto">
          <a:xfrm>
            <a:off x="6308725" y="8712200"/>
            <a:ext cx="396875" cy="27918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algn="ctr">
              <a:spcBef>
                <a:spcPts val="750"/>
              </a:spcBef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1200" b="1" dirty="0" smtClean="0">
                <a:solidFill>
                  <a:srgbClr val="000000"/>
                </a:solidFill>
              </a:rPr>
              <a:t>25</a:t>
            </a:r>
            <a:endParaRPr lang="ru-RU" sz="1200" b="1" dirty="0">
              <a:solidFill>
                <a:srgbClr val="000000"/>
              </a:solidFill>
            </a:endParaRPr>
          </a:p>
        </p:txBody>
      </p:sp>
      <p:sp>
        <p:nvSpPr>
          <p:cNvPr id="36929" name="Text Box 65"/>
          <p:cNvSpPr txBox="1">
            <a:spLocks noChangeArrowheads="1"/>
          </p:cNvSpPr>
          <p:nvPr/>
        </p:nvSpPr>
        <p:spPr bwMode="auto">
          <a:xfrm>
            <a:off x="0" y="19599"/>
            <a:ext cx="6858000" cy="1010149"/>
          </a:xfrm>
          <a:prstGeom prst="rect">
            <a:avLst/>
          </a:prstGeom>
          <a:gradFill rotWithShape="0">
            <a:gsLst>
              <a:gs pos="0">
                <a:srgbClr val="00B050"/>
              </a:gs>
              <a:gs pos="100000">
                <a:srgbClr val="FFFF00"/>
              </a:gs>
            </a:gsLst>
            <a:lin ang="13500000" scaled="1"/>
          </a:gradFill>
          <a:ln w="9525" cap="flat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algn="ctr">
              <a:spcBef>
                <a:spcPts val="313"/>
              </a:spcBef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endParaRPr lang="ru-RU" sz="300" b="1" dirty="0">
              <a:solidFill>
                <a:srgbClr val="FFFFFF"/>
              </a:solidFill>
            </a:endParaRPr>
          </a:p>
          <a:p>
            <a:pPr algn="ctr">
              <a:spcBef>
                <a:spcPts val="875"/>
              </a:spcBef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ru-RU" sz="14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МУНИЦИПАЛЬНОЕ ОБРАЗОВАНИЕ</a:t>
            </a:r>
          </a:p>
          <a:p>
            <a:pPr algn="ctr">
              <a:spcBef>
                <a:spcPts val="875"/>
              </a:spcBef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ru-RU" sz="14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«</a:t>
            </a:r>
            <a:r>
              <a:rPr lang="ru-RU" sz="16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Б</a:t>
            </a:r>
            <a:r>
              <a:rPr lang="ru-RU" sz="14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ЕЛОЯРСКОЕ СЕЛЬСКОЕ ПОСЕЛЕНИЕ»</a:t>
            </a:r>
            <a:endParaRPr lang="ru-RU" sz="1400" b="1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algn="ctr">
              <a:spcBef>
                <a:spcPts val="875"/>
              </a:spcBef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endParaRPr lang="ru-RU" sz="400" b="1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921" name="Text Box 1"/>
          <p:cNvSpPr txBox="1">
            <a:spLocks noChangeArrowheads="1"/>
          </p:cNvSpPr>
          <p:nvPr/>
        </p:nvSpPr>
        <p:spPr bwMode="auto">
          <a:xfrm rot="-5400000">
            <a:off x="-3964781" y="4720431"/>
            <a:ext cx="8388350" cy="458788"/>
          </a:xfrm>
          <a:prstGeom prst="rect">
            <a:avLst/>
          </a:prstGeom>
          <a:solidFill>
            <a:srgbClr val="00B050"/>
          </a:solidFill>
          <a:ln w="9525">
            <a:noFill/>
            <a:round/>
            <a:headEnd/>
            <a:tailEnd/>
          </a:ln>
        </p:spPr>
        <p:txBody>
          <a:bodyPr lIns="90000" tIns="46800" rIns="90000" bIns="46800" anchor="ctr"/>
          <a:lstStyle/>
          <a:p>
            <a:pPr algn="ctr"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ru-RU" sz="1800" b="1" dirty="0">
              <a:solidFill>
                <a:srgbClr val="FFFFFF"/>
              </a:solidFill>
            </a:endParaRPr>
          </a:p>
        </p:txBody>
      </p:sp>
      <p:sp>
        <p:nvSpPr>
          <p:cNvPr id="209922" name="Text Box 2"/>
          <p:cNvSpPr txBox="1">
            <a:spLocks noChangeArrowheads="1"/>
          </p:cNvSpPr>
          <p:nvPr/>
        </p:nvSpPr>
        <p:spPr bwMode="auto">
          <a:xfrm>
            <a:off x="657225" y="1187450"/>
            <a:ext cx="5940425" cy="4003276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1300" b="1" dirty="0" err="1">
                <a:solidFill>
                  <a:srgbClr val="00CC66"/>
                </a:solidFill>
              </a:rPr>
              <a:t>Берегаеское</a:t>
            </a:r>
            <a:r>
              <a:rPr lang="ru-RU" sz="1300" b="1" dirty="0">
                <a:solidFill>
                  <a:srgbClr val="00CC66"/>
                </a:solidFill>
              </a:rPr>
              <a:t> сельское поселение  основано  в 2006  году</a:t>
            </a:r>
          </a:p>
          <a:p>
            <a:pPr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ru-RU" sz="1300" b="1" dirty="0">
              <a:solidFill>
                <a:srgbClr val="00CC66"/>
              </a:solidFill>
            </a:endParaRPr>
          </a:p>
          <a:p>
            <a:pPr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1200" b="1" dirty="0">
                <a:solidFill>
                  <a:srgbClr val="00CC66"/>
                </a:solidFill>
              </a:rPr>
              <a:t>ГЛАВА ПОСЕЛЕНИЯ</a:t>
            </a:r>
            <a:r>
              <a:rPr lang="ru-RU" sz="1200" dirty="0">
                <a:solidFill>
                  <a:srgbClr val="000000"/>
                </a:solidFill>
              </a:rPr>
              <a:t> – </a:t>
            </a:r>
            <a:r>
              <a:rPr lang="ru-RU" sz="1200" dirty="0" err="1">
                <a:solidFill>
                  <a:srgbClr val="000000"/>
                </a:solidFill>
              </a:rPr>
              <a:t>Санько</a:t>
            </a:r>
            <a:r>
              <a:rPr lang="ru-RU" sz="1200" dirty="0">
                <a:solidFill>
                  <a:srgbClr val="000000"/>
                </a:solidFill>
              </a:rPr>
              <a:t> Александр Николаевич</a:t>
            </a:r>
          </a:p>
          <a:p>
            <a:pPr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1200" b="1" dirty="0">
                <a:solidFill>
                  <a:srgbClr val="00CC66"/>
                </a:solidFill>
              </a:rPr>
              <a:t>Срок полномочий:</a:t>
            </a:r>
            <a:r>
              <a:rPr lang="ru-RU" sz="1200" dirty="0">
                <a:solidFill>
                  <a:srgbClr val="000000"/>
                </a:solidFill>
              </a:rPr>
              <a:t> июнь 2011 – сентябрь 2016</a:t>
            </a:r>
          </a:p>
          <a:p>
            <a:pPr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1200" b="1" dirty="0">
                <a:solidFill>
                  <a:srgbClr val="00CC66"/>
                </a:solidFill>
              </a:rPr>
              <a:t>Телефон</a:t>
            </a:r>
            <a:r>
              <a:rPr lang="ru-RU" sz="1200" dirty="0">
                <a:solidFill>
                  <a:srgbClr val="000000"/>
                </a:solidFill>
              </a:rPr>
              <a:t>: 8 (38-246) </a:t>
            </a:r>
            <a:r>
              <a:rPr lang="ru-RU" sz="1200" dirty="0" smtClean="0">
                <a:solidFill>
                  <a:srgbClr val="000000"/>
                </a:solidFill>
              </a:rPr>
              <a:t>33-1-89</a:t>
            </a:r>
            <a:endParaRPr lang="ru-RU" sz="1200" dirty="0">
              <a:solidFill>
                <a:srgbClr val="000000"/>
              </a:solidFill>
            </a:endParaRPr>
          </a:p>
          <a:p>
            <a:pPr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1200" b="1" dirty="0">
                <a:solidFill>
                  <a:srgbClr val="00CC66"/>
                </a:solidFill>
              </a:rPr>
              <a:t>Сайт:</a:t>
            </a:r>
            <a:r>
              <a:rPr lang="ru-RU" sz="1200" dirty="0">
                <a:solidFill>
                  <a:srgbClr val="00CC66"/>
                </a:solidFill>
              </a:rPr>
              <a:t> </a:t>
            </a:r>
            <a:r>
              <a:rPr lang="en-US" sz="1200" u="sng" dirty="0">
                <a:solidFill>
                  <a:srgbClr val="0080FF"/>
                </a:solidFill>
              </a:rPr>
              <a:t>www.beregaevo</a:t>
            </a:r>
            <a:r>
              <a:rPr lang="ru-RU" sz="1200" u="sng" dirty="0">
                <a:solidFill>
                  <a:srgbClr val="0080FF"/>
                </a:solidFill>
              </a:rPr>
              <a:t>.</a:t>
            </a:r>
            <a:r>
              <a:rPr lang="en-US" sz="1200" u="sng" dirty="0" err="1">
                <a:solidFill>
                  <a:srgbClr val="0080FF"/>
                </a:solidFill>
              </a:rPr>
              <a:t>tomsk</a:t>
            </a:r>
            <a:r>
              <a:rPr lang="ru-RU" sz="1200" u="sng" dirty="0">
                <a:solidFill>
                  <a:srgbClr val="0080FF"/>
                </a:solidFill>
              </a:rPr>
              <a:t>.</a:t>
            </a:r>
            <a:r>
              <a:rPr lang="en-US" sz="1200" u="sng" dirty="0" err="1">
                <a:solidFill>
                  <a:srgbClr val="0080FF"/>
                </a:solidFill>
              </a:rPr>
              <a:t>ru</a:t>
            </a:r>
            <a:r>
              <a:rPr lang="en-US" sz="1200" u="sng" dirty="0">
                <a:solidFill>
                  <a:srgbClr val="000000"/>
                </a:solidFill>
              </a:rPr>
              <a:t> </a:t>
            </a:r>
            <a:r>
              <a:rPr lang="ru-RU" sz="1200" u="sng" dirty="0">
                <a:solidFill>
                  <a:srgbClr val="000000"/>
                </a:solidFill>
              </a:rPr>
              <a:t> </a:t>
            </a:r>
          </a:p>
          <a:p>
            <a:pPr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sz="1200" b="1" dirty="0" err="1">
                <a:solidFill>
                  <a:srgbClr val="00CC66"/>
                </a:solidFill>
              </a:rPr>
              <a:t>Emeil</a:t>
            </a:r>
            <a:r>
              <a:rPr lang="ru-RU" sz="1200" b="1" dirty="0">
                <a:solidFill>
                  <a:srgbClr val="00CC66"/>
                </a:solidFill>
              </a:rPr>
              <a:t>:</a:t>
            </a:r>
            <a:r>
              <a:rPr lang="ru-RU" sz="1200" dirty="0">
                <a:solidFill>
                  <a:srgbClr val="000000"/>
                </a:solidFill>
              </a:rPr>
              <a:t> </a:t>
            </a:r>
            <a:r>
              <a:rPr lang="en-US" sz="1200" dirty="0" err="1">
                <a:solidFill>
                  <a:srgbClr val="0080FF"/>
                </a:solidFill>
              </a:rPr>
              <a:t>beregsp</a:t>
            </a:r>
            <a:r>
              <a:rPr lang="ru-RU" sz="1200" dirty="0">
                <a:solidFill>
                  <a:srgbClr val="0080FF"/>
                </a:solidFill>
              </a:rPr>
              <a:t>@</a:t>
            </a:r>
            <a:r>
              <a:rPr lang="en-US" sz="1200" dirty="0" err="1">
                <a:solidFill>
                  <a:srgbClr val="0080FF"/>
                </a:solidFill>
              </a:rPr>
              <a:t>tomsk</a:t>
            </a:r>
            <a:r>
              <a:rPr lang="ru-RU" sz="1200" dirty="0">
                <a:solidFill>
                  <a:srgbClr val="0080FF"/>
                </a:solidFill>
              </a:rPr>
              <a:t>.</a:t>
            </a:r>
            <a:r>
              <a:rPr lang="en-US" sz="1200" dirty="0" err="1">
                <a:solidFill>
                  <a:srgbClr val="0080FF"/>
                </a:solidFill>
              </a:rPr>
              <a:t>gov</a:t>
            </a:r>
            <a:r>
              <a:rPr lang="ru-RU" sz="1200" dirty="0">
                <a:solidFill>
                  <a:srgbClr val="0080FF"/>
                </a:solidFill>
              </a:rPr>
              <a:t>.</a:t>
            </a:r>
            <a:r>
              <a:rPr lang="en-US" sz="1200" dirty="0" err="1">
                <a:solidFill>
                  <a:srgbClr val="0080FF"/>
                </a:solidFill>
              </a:rPr>
              <a:t>ru</a:t>
            </a:r>
            <a:endParaRPr lang="en-US" sz="1200" dirty="0">
              <a:solidFill>
                <a:srgbClr val="0080FF"/>
              </a:solidFill>
            </a:endParaRPr>
          </a:p>
          <a:p>
            <a:pPr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ru-RU" sz="1200" dirty="0">
              <a:solidFill>
                <a:srgbClr val="000000"/>
              </a:solidFill>
            </a:endParaRPr>
          </a:p>
          <a:p>
            <a:pPr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1200" b="1" dirty="0">
                <a:solidFill>
                  <a:srgbClr val="00CC66"/>
                </a:solidFill>
              </a:rPr>
              <a:t>ПРЕДСЕДАТЕЛЬ СОВЕТА</a:t>
            </a:r>
            <a:r>
              <a:rPr lang="ru-RU" sz="1200" dirty="0">
                <a:solidFill>
                  <a:srgbClr val="000000"/>
                </a:solidFill>
              </a:rPr>
              <a:t> - </a:t>
            </a:r>
            <a:r>
              <a:rPr lang="ru-RU" sz="1200" dirty="0" err="1">
                <a:solidFill>
                  <a:srgbClr val="000000"/>
                </a:solidFill>
              </a:rPr>
              <a:t>Санько</a:t>
            </a:r>
            <a:r>
              <a:rPr lang="ru-RU" sz="1200" dirty="0">
                <a:solidFill>
                  <a:srgbClr val="000000"/>
                </a:solidFill>
              </a:rPr>
              <a:t> Александр Николаевич</a:t>
            </a:r>
          </a:p>
          <a:p>
            <a:pPr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ru-RU" sz="1200" dirty="0">
              <a:solidFill>
                <a:srgbClr val="000000"/>
              </a:solidFill>
            </a:endParaRPr>
          </a:p>
          <a:p>
            <a:pPr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1200" b="1" dirty="0">
                <a:solidFill>
                  <a:srgbClr val="00CC66"/>
                </a:solidFill>
              </a:rPr>
              <a:t>ОБЩАЯ ХАРАКТЕРИСТКА</a:t>
            </a:r>
          </a:p>
          <a:p>
            <a:pPr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1200" b="1" dirty="0">
                <a:solidFill>
                  <a:srgbClr val="000000"/>
                </a:solidFill>
              </a:rPr>
              <a:t>Территория:</a:t>
            </a:r>
            <a:r>
              <a:rPr lang="ru-RU" sz="1200" dirty="0">
                <a:solidFill>
                  <a:srgbClr val="000000"/>
                </a:solidFill>
              </a:rPr>
              <a:t>  площадь: 273,6 тыс. га (22,3% от </a:t>
            </a:r>
            <a:r>
              <a:rPr lang="ru-RU" sz="1200" dirty="0" err="1">
                <a:solidFill>
                  <a:srgbClr val="000000"/>
                </a:solidFill>
              </a:rPr>
              <a:t>Тегульдетского</a:t>
            </a:r>
            <a:r>
              <a:rPr lang="ru-RU" sz="1200" dirty="0">
                <a:solidFill>
                  <a:srgbClr val="000000"/>
                </a:solidFill>
              </a:rPr>
              <a:t> района)</a:t>
            </a:r>
          </a:p>
          <a:p>
            <a:pPr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1200" b="1" dirty="0">
                <a:solidFill>
                  <a:srgbClr val="000000"/>
                </a:solidFill>
              </a:rPr>
              <a:t>Удаленность от районного центра:</a:t>
            </a:r>
            <a:r>
              <a:rPr lang="ru-RU" sz="1200" dirty="0">
                <a:solidFill>
                  <a:srgbClr val="000000"/>
                </a:solidFill>
              </a:rPr>
              <a:t> 50 км</a:t>
            </a:r>
          </a:p>
          <a:p>
            <a:pPr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1200" b="1" dirty="0">
                <a:solidFill>
                  <a:srgbClr val="000000"/>
                </a:solidFill>
              </a:rPr>
              <a:t>Наличие круглогодичного сообщения</a:t>
            </a:r>
            <a:r>
              <a:rPr lang="ru-RU" sz="1200" dirty="0">
                <a:solidFill>
                  <a:srgbClr val="000000"/>
                </a:solidFill>
              </a:rPr>
              <a:t> - НЕТ</a:t>
            </a:r>
          </a:p>
          <a:p>
            <a:pPr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1200" b="1" dirty="0">
                <a:solidFill>
                  <a:srgbClr val="000000"/>
                </a:solidFill>
              </a:rPr>
              <a:t>Структура: </a:t>
            </a:r>
            <a:r>
              <a:rPr lang="ru-RU" sz="1200" dirty="0">
                <a:solidFill>
                  <a:srgbClr val="000000"/>
                </a:solidFill>
              </a:rPr>
              <a:t>п. </a:t>
            </a:r>
            <a:r>
              <a:rPr lang="ru-RU" sz="1200" dirty="0" err="1">
                <a:solidFill>
                  <a:srgbClr val="000000"/>
                </a:solidFill>
              </a:rPr>
              <a:t>Берегаево</a:t>
            </a:r>
            <a:r>
              <a:rPr lang="ru-RU" sz="1200" dirty="0">
                <a:solidFill>
                  <a:srgbClr val="000000"/>
                </a:solidFill>
              </a:rPr>
              <a:t>, </a:t>
            </a:r>
            <a:r>
              <a:rPr lang="ru-RU" sz="1200" dirty="0" smtClean="0">
                <a:solidFill>
                  <a:srgbClr val="000000"/>
                </a:solidFill>
              </a:rPr>
              <a:t> п.Красный </a:t>
            </a:r>
            <a:r>
              <a:rPr lang="ru-RU" sz="1200" dirty="0">
                <a:solidFill>
                  <a:srgbClr val="000000"/>
                </a:solidFill>
              </a:rPr>
              <a:t>Яр, </a:t>
            </a:r>
            <a:r>
              <a:rPr lang="ru-RU" sz="1200" dirty="0" smtClean="0">
                <a:solidFill>
                  <a:srgbClr val="000000"/>
                </a:solidFill>
              </a:rPr>
              <a:t> д</a:t>
            </a:r>
            <a:r>
              <a:rPr lang="ru-RU" sz="1200" dirty="0">
                <a:solidFill>
                  <a:srgbClr val="000000"/>
                </a:solidFill>
              </a:rPr>
              <a:t>. Красная Горка</a:t>
            </a:r>
          </a:p>
          <a:p>
            <a:pPr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1200" dirty="0">
                <a:solidFill>
                  <a:srgbClr val="000000"/>
                </a:solidFill>
              </a:rPr>
              <a:t>Население (на 1 января 201</a:t>
            </a:r>
            <a:r>
              <a:rPr lang="en-US" sz="1200" dirty="0">
                <a:solidFill>
                  <a:srgbClr val="000000"/>
                </a:solidFill>
              </a:rPr>
              <a:t>6</a:t>
            </a:r>
            <a:r>
              <a:rPr lang="ru-RU" sz="1200" dirty="0">
                <a:solidFill>
                  <a:srgbClr val="000000"/>
                </a:solidFill>
              </a:rPr>
              <a:t> г.) </a:t>
            </a:r>
            <a:r>
              <a:rPr lang="en-US" sz="1200" dirty="0">
                <a:solidFill>
                  <a:srgbClr val="000000"/>
                </a:solidFill>
              </a:rPr>
              <a:t>973</a:t>
            </a:r>
            <a:r>
              <a:rPr lang="ru-RU" sz="1200" dirty="0">
                <a:solidFill>
                  <a:srgbClr val="000000"/>
                </a:solidFill>
              </a:rPr>
              <a:t> </a:t>
            </a:r>
            <a:r>
              <a:rPr lang="ru-RU" sz="1200" dirty="0" smtClean="0">
                <a:solidFill>
                  <a:srgbClr val="000000"/>
                </a:solidFill>
              </a:rPr>
              <a:t>чел., в том числе  п. </a:t>
            </a:r>
            <a:r>
              <a:rPr lang="ru-RU" sz="1200" dirty="0" err="1" smtClean="0">
                <a:solidFill>
                  <a:srgbClr val="000000"/>
                </a:solidFill>
              </a:rPr>
              <a:t>Берегаево</a:t>
            </a:r>
            <a:r>
              <a:rPr lang="ru-RU" sz="1200" dirty="0" smtClean="0">
                <a:solidFill>
                  <a:srgbClr val="000000"/>
                </a:solidFill>
              </a:rPr>
              <a:t> – 762 чел., п. Красный Яр- 3 чел.,  д. Красная Горка – 208 чел.</a:t>
            </a:r>
            <a:endParaRPr lang="ru-RU" sz="1200" dirty="0">
              <a:solidFill>
                <a:srgbClr val="000000"/>
              </a:solidFill>
            </a:endParaRPr>
          </a:p>
          <a:p>
            <a:pPr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1200" dirty="0">
                <a:solidFill>
                  <a:srgbClr val="000000"/>
                </a:solidFill>
              </a:rPr>
              <a:t>Из общей численности населения: мужчины составляют  4</a:t>
            </a:r>
            <a:r>
              <a:rPr lang="en-US" sz="1200" dirty="0">
                <a:solidFill>
                  <a:srgbClr val="000000"/>
                </a:solidFill>
              </a:rPr>
              <a:t>76 </a:t>
            </a:r>
            <a:r>
              <a:rPr lang="ru-RU" sz="1200" dirty="0">
                <a:solidFill>
                  <a:srgbClr val="000000"/>
                </a:solidFill>
              </a:rPr>
              <a:t>человек, женщины </a:t>
            </a:r>
            <a:r>
              <a:rPr lang="en-US" sz="1200" dirty="0">
                <a:solidFill>
                  <a:srgbClr val="000000"/>
                </a:solidFill>
              </a:rPr>
              <a:t>497</a:t>
            </a:r>
            <a:r>
              <a:rPr lang="ru-RU" sz="1200" dirty="0">
                <a:solidFill>
                  <a:srgbClr val="000000"/>
                </a:solidFill>
              </a:rPr>
              <a:t> человек, в том числе  дети  21</a:t>
            </a:r>
            <a:r>
              <a:rPr lang="en-US" sz="1200" dirty="0">
                <a:solidFill>
                  <a:srgbClr val="000000"/>
                </a:solidFill>
              </a:rPr>
              <a:t>3</a:t>
            </a:r>
            <a:r>
              <a:rPr lang="ru-RU" sz="1200" dirty="0">
                <a:solidFill>
                  <a:srgbClr val="000000"/>
                </a:solidFill>
              </a:rPr>
              <a:t>, трудоспособное население -  </a:t>
            </a:r>
            <a:r>
              <a:rPr lang="en-US" sz="1200" dirty="0">
                <a:solidFill>
                  <a:srgbClr val="000000"/>
                </a:solidFill>
              </a:rPr>
              <a:t>457</a:t>
            </a:r>
            <a:r>
              <a:rPr lang="ru-RU" sz="1200" dirty="0">
                <a:solidFill>
                  <a:srgbClr val="000000"/>
                </a:solidFill>
              </a:rPr>
              <a:t>,  пенсионеры</a:t>
            </a:r>
            <a:r>
              <a:rPr lang="en-US" sz="1200" dirty="0">
                <a:solidFill>
                  <a:srgbClr val="000000"/>
                </a:solidFill>
              </a:rPr>
              <a:t> 331</a:t>
            </a:r>
            <a:r>
              <a:rPr lang="ru-RU" sz="1200" dirty="0">
                <a:solidFill>
                  <a:srgbClr val="000000"/>
                </a:solidFill>
              </a:rPr>
              <a:t>.</a:t>
            </a:r>
          </a:p>
          <a:p>
            <a:pPr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1200" b="1" dirty="0" smtClean="0">
                <a:solidFill>
                  <a:srgbClr val="00B050"/>
                </a:solidFill>
                <a:latin typeface="Candara" pitchFamily="34" charset="0"/>
              </a:rPr>
              <a:t>ФИНАНСОВО-ЭКОНОМИЧЕСКАЯ </a:t>
            </a:r>
            <a:r>
              <a:rPr lang="ru-RU" sz="1200" b="1" dirty="0">
                <a:solidFill>
                  <a:srgbClr val="00B050"/>
                </a:solidFill>
                <a:latin typeface="Candara" pitchFamily="34" charset="0"/>
              </a:rPr>
              <a:t>ИНФОРМАЦИЯ			</a:t>
            </a:r>
            <a:r>
              <a:rPr lang="ru-RU" sz="1000" dirty="0">
                <a:solidFill>
                  <a:srgbClr val="000000"/>
                </a:solidFill>
              </a:rPr>
              <a:t>тыс.руб.</a:t>
            </a:r>
          </a:p>
        </p:txBody>
      </p:sp>
      <p:graphicFrame>
        <p:nvGraphicFramePr>
          <p:cNvPr id="37891" name="Group 3"/>
          <p:cNvGraphicFramePr>
            <a:graphicFrameLocks noGrp="1"/>
          </p:cNvGraphicFramePr>
          <p:nvPr/>
        </p:nvGraphicFramePr>
        <p:xfrm>
          <a:off x="714375" y="5354191"/>
          <a:ext cx="5286392" cy="1798645"/>
        </p:xfrm>
        <a:graphic>
          <a:graphicData uri="http://schemas.openxmlformats.org/drawingml/2006/table">
            <a:tbl>
              <a:tblPr/>
              <a:tblGrid>
                <a:gridCol w="2718054"/>
                <a:gridCol w="1185387"/>
                <a:gridCol w="1382951"/>
              </a:tblGrid>
              <a:tr h="350279">
                <a:tc rowSpan="2"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cs typeface="Arial" charset="0"/>
                        </a:rPr>
                        <a:t>Наименование</a:t>
                      </a:r>
                    </a:p>
                  </a:txBody>
                  <a:tcPr marL="90000" marR="90000" marT="76896" marB="46800" anchor="ctr" horzOverflow="overflow">
                    <a:lnL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FA32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6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cs typeface="Arial" charset="0"/>
                        </a:rPr>
                        <a:t>2015год</a:t>
                      </a:r>
                    </a:p>
                  </a:txBody>
                  <a:tcPr marL="90000" marR="90000" marT="158688" marB="46800" anchor="ctr" horzOverflow="overflow">
                    <a:lnL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FA326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6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cs typeface="Arial" charset="0"/>
                        </a:rPr>
                        <a:t>План на 2016 год</a:t>
                      </a:r>
                    </a:p>
                  </a:txBody>
                  <a:tcPr marL="90000" marR="90000" marT="158688" marB="46800" anchor="ctr" horzOverflow="overflow">
                    <a:lnL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FA326"/>
                    </a:solidFill>
                  </a:tcPr>
                </a:tc>
              </a:tr>
              <a:tr h="30062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6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cs typeface="Arial" charset="0"/>
                        </a:rPr>
                        <a:t>исполнено</a:t>
                      </a:r>
                    </a:p>
                  </a:txBody>
                  <a:tcPr marL="90000" marR="90000" marT="158688" marB="46800" anchor="ctr" horzOverflow="overflow">
                    <a:lnL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FA326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68169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ДОХОДЫ, всего</a:t>
                      </a:r>
                    </a:p>
                  </a:txBody>
                  <a:tcPr marL="90000" marR="90000" marT="76896" marB="46800" anchor="ctr" horzOverflow="overflow">
                    <a:lnL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FA326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6696,0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90000" marR="90000" marT="76896" marB="46800" anchor="ctr" horzOverflow="overflow">
                    <a:lnL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FA326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8666,0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90000" marR="90000" marT="76896" marB="46800" anchor="ctr" horzOverflow="overflow">
                    <a:lnL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FA326">
                        <a:alpha val="50000"/>
                      </a:srgbClr>
                    </a:solidFill>
                  </a:tcPr>
                </a:tc>
              </a:tr>
              <a:tr h="268169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в т. ч. собственные</a:t>
                      </a:r>
                    </a:p>
                  </a:txBody>
                  <a:tcPr marL="90000" marR="90000" marT="76896" marB="46800" anchor="ctr" horzOverflow="overflow">
                    <a:lnL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BEE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949,0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90000" marR="90000" marT="76896" marB="46800" anchor="ctr" horzOverflow="overflow">
                    <a:lnL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BEE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1106,0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90000" marR="90000" marT="76896" marB="46800" anchor="ctr" horzOverflow="overflow">
                    <a:lnL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BEEF4"/>
                    </a:solidFill>
                  </a:tcPr>
                </a:tc>
              </a:tr>
              <a:tr h="268169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РАСХОДЫ, всего</a:t>
                      </a:r>
                    </a:p>
                  </a:txBody>
                  <a:tcPr marL="90000" marR="90000" marT="76896" marB="46800" anchor="ctr" horzOverflow="overflow">
                    <a:lnL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FA326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6996,0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90000" marR="90000" marT="76896" marB="46800" anchor="ctr" horzOverflow="overflow">
                    <a:lnL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FA326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8994,9</a:t>
                      </a:r>
                    </a:p>
                  </a:txBody>
                  <a:tcPr marL="90000" marR="90000" marT="76896" marB="46800" anchor="ctr" horzOverflow="overflow">
                    <a:lnL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FA326">
                        <a:alpha val="50000"/>
                      </a:srgbClr>
                    </a:solidFill>
                  </a:tcPr>
                </a:tc>
              </a:tr>
              <a:tr h="268169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САМООБЛОЖЕНИЕ</a:t>
                      </a:r>
                    </a:p>
                  </a:txBody>
                  <a:tcPr marL="90000" marR="90000" marT="76896" marB="46800" anchor="ctr" horzOverflow="overflow">
                    <a:lnL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FA326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87000"/>
                        </a:lnSpc>
                        <a:spcBef>
                          <a:spcPts val="3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73E87"/>
                          </a:solidFill>
                          <a:effectLst/>
                          <a:latin typeface="Arial" charset="0"/>
                          <a:cs typeface="Arial" charset="0"/>
                        </a:rPr>
                        <a:t>-</a:t>
                      </a:r>
                    </a:p>
                  </a:txBody>
                  <a:tcPr marL="90000" marR="90000" marT="76896" marB="46800" anchor="ctr" horzOverflow="overflow">
                    <a:lnL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FA326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87000"/>
                        </a:lnSpc>
                        <a:spcBef>
                          <a:spcPts val="3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73E87"/>
                          </a:solidFill>
                          <a:effectLst/>
                          <a:latin typeface="Arial" charset="0"/>
                          <a:cs typeface="Arial" charset="0"/>
                        </a:rPr>
                        <a:t>-</a:t>
                      </a:r>
                    </a:p>
                  </a:txBody>
                  <a:tcPr marL="90000" marR="90000" marT="76896" marB="46800" anchor="ctr" horzOverflow="overflow">
                    <a:lnL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FA326">
                        <a:alpha val="50000"/>
                      </a:srgbClr>
                    </a:solidFill>
                  </a:tcPr>
                </a:tc>
              </a:tr>
            </a:tbl>
          </a:graphicData>
        </a:graphic>
      </p:graphicFrame>
      <p:sp>
        <p:nvSpPr>
          <p:cNvPr id="209951" name="Text Box 61"/>
          <p:cNvSpPr txBox="1">
            <a:spLocks noChangeArrowheads="1"/>
          </p:cNvSpPr>
          <p:nvPr/>
        </p:nvSpPr>
        <p:spPr bwMode="auto">
          <a:xfrm>
            <a:off x="800100" y="7164388"/>
            <a:ext cx="5256213" cy="163339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1200" b="1" dirty="0">
                <a:solidFill>
                  <a:srgbClr val="00CC66"/>
                </a:solidFill>
              </a:rPr>
              <a:t>ИНФРАСТРУКТУРА ПОСЕЛЕНИЯ</a:t>
            </a:r>
          </a:p>
          <a:p>
            <a:pPr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b="1" dirty="0">
                <a:solidFill>
                  <a:srgbClr val="000000"/>
                </a:solidFill>
              </a:rPr>
              <a:t>Объекты социальной сферы:</a:t>
            </a:r>
            <a:r>
              <a:rPr lang="ru-RU" dirty="0">
                <a:solidFill>
                  <a:srgbClr val="000000"/>
                </a:solidFill>
              </a:rPr>
              <a:t> </a:t>
            </a:r>
            <a:r>
              <a:rPr lang="ru-RU" dirty="0" smtClean="0">
                <a:solidFill>
                  <a:srgbClr val="000000"/>
                </a:solidFill>
              </a:rPr>
              <a:t>амбулатория </a:t>
            </a:r>
            <a:r>
              <a:rPr lang="ru-RU" dirty="0">
                <a:solidFill>
                  <a:srgbClr val="000000"/>
                </a:solidFill>
              </a:rPr>
              <a:t>– 1, ФАП  -1, </a:t>
            </a:r>
            <a:r>
              <a:rPr lang="ru-RU" dirty="0" smtClean="0">
                <a:solidFill>
                  <a:srgbClr val="000000"/>
                </a:solidFill>
              </a:rPr>
              <a:t>почта </a:t>
            </a:r>
            <a:r>
              <a:rPr lang="ru-RU" dirty="0">
                <a:solidFill>
                  <a:srgbClr val="000000"/>
                </a:solidFill>
              </a:rPr>
              <a:t>России - 2, </a:t>
            </a:r>
            <a:r>
              <a:rPr lang="ru-RU" dirty="0" smtClean="0">
                <a:solidFill>
                  <a:srgbClr val="000000"/>
                </a:solidFill>
              </a:rPr>
              <a:t>пожарная </a:t>
            </a:r>
            <a:r>
              <a:rPr lang="ru-RU" dirty="0">
                <a:solidFill>
                  <a:srgbClr val="000000"/>
                </a:solidFill>
              </a:rPr>
              <a:t>часть – 1, библиотека – 2, </a:t>
            </a:r>
            <a:r>
              <a:rPr lang="ru-RU" dirty="0" smtClean="0">
                <a:solidFill>
                  <a:srgbClr val="000000"/>
                </a:solidFill>
              </a:rPr>
              <a:t>дом культуры  </a:t>
            </a:r>
            <a:r>
              <a:rPr lang="ru-RU" dirty="0">
                <a:solidFill>
                  <a:srgbClr val="000000"/>
                </a:solidFill>
              </a:rPr>
              <a:t>– 2,  школа – 2.</a:t>
            </a:r>
          </a:p>
          <a:p>
            <a:pPr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b="1" dirty="0">
                <a:solidFill>
                  <a:srgbClr val="000000"/>
                </a:solidFill>
              </a:rPr>
              <a:t>Объекты ЖКХ:</a:t>
            </a:r>
            <a:r>
              <a:rPr lang="ru-RU" dirty="0">
                <a:solidFill>
                  <a:srgbClr val="000000"/>
                </a:solidFill>
              </a:rPr>
              <a:t> котельные – 2 шт. </a:t>
            </a:r>
          </a:p>
          <a:p>
            <a:pPr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b="1" dirty="0">
                <a:solidFill>
                  <a:srgbClr val="000000"/>
                </a:solidFill>
              </a:rPr>
              <a:t>Объекты производственной (</a:t>
            </a:r>
            <a:r>
              <a:rPr lang="ru-RU" b="1" dirty="0" smtClean="0">
                <a:solidFill>
                  <a:srgbClr val="000000"/>
                </a:solidFill>
              </a:rPr>
              <a:t>сельскохозяйственной) сферы:    </a:t>
            </a:r>
            <a:r>
              <a:rPr lang="ru-RU" dirty="0" smtClean="0">
                <a:solidFill>
                  <a:srgbClr val="000000"/>
                </a:solidFill>
              </a:rPr>
              <a:t> </a:t>
            </a:r>
            <a:r>
              <a:rPr lang="ru-RU" dirty="0">
                <a:solidFill>
                  <a:srgbClr val="000000"/>
                </a:solidFill>
              </a:rPr>
              <a:t>ООО «Красная Горка</a:t>
            </a:r>
            <a:r>
              <a:rPr lang="ru-RU" dirty="0" smtClean="0">
                <a:solidFill>
                  <a:srgbClr val="000000"/>
                </a:solidFill>
              </a:rPr>
              <a:t>».</a:t>
            </a:r>
            <a:endParaRPr lang="ru-RU" dirty="0">
              <a:solidFill>
                <a:srgbClr val="000000"/>
              </a:solidFill>
            </a:endParaRPr>
          </a:p>
          <a:p>
            <a:pPr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b="1" dirty="0">
                <a:solidFill>
                  <a:srgbClr val="000000"/>
                </a:solidFill>
              </a:rPr>
              <a:t>Объекты малого и среднего бизнеса:</a:t>
            </a:r>
            <a:r>
              <a:rPr lang="ru-RU" dirty="0">
                <a:solidFill>
                  <a:srgbClr val="000000"/>
                </a:solidFill>
              </a:rPr>
              <a:t> магазины – 9,  производство хлеба и хлебобулочных изделий,   пассажирские перевозки, </a:t>
            </a:r>
            <a:r>
              <a:rPr lang="ru-RU" dirty="0" smtClean="0">
                <a:solidFill>
                  <a:srgbClr val="000000"/>
                </a:solidFill>
              </a:rPr>
              <a:t> услуги </a:t>
            </a:r>
            <a:r>
              <a:rPr lang="ru-RU" dirty="0">
                <a:solidFill>
                  <a:srgbClr val="000000"/>
                </a:solidFill>
              </a:rPr>
              <a:t>такси,  деревообрабатывающие производства,  сбор дикоросов.</a:t>
            </a:r>
          </a:p>
        </p:txBody>
      </p:sp>
      <p:sp>
        <p:nvSpPr>
          <p:cNvPr id="209952" name="Text Box 62"/>
          <p:cNvSpPr txBox="1">
            <a:spLocks noChangeArrowheads="1"/>
          </p:cNvSpPr>
          <p:nvPr/>
        </p:nvSpPr>
        <p:spPr bwMode="auto">
          <a:xfrm>
            <a:off x="6308725" y="8712200"/>
            <a:ext cx="396875" cy="27918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algn="ctr">
              <a:spcBef>
                <a:spcPts val="750"/>
              </a:spcBef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1200" b="1" dirty="0" smtClean="0">
                <a:solidFill>
                  <a:srgbClr val="000000"/>
                </a:solidFill>
              </a:rPr>
              <a:t>26</a:t>
            </a:r>
            <a:endParaRPr lang="ru-RU" sz="1200" b="1" dirty="0">
              <a:solidFill>
                <a:srgbClr val="000000"/>
              </a:solidFill>
            </a:endParaRPr>
          </a:p>
        </p:txBody>
      </p:sp>
      <p:pic>
        <p:nvPicPr>
          <p:cNvPr id="209953" name="Picture 6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121275" y="1476375"/>
            <a:ext cx="1612900" cy="165576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37952" name="Text Box 64"/>
          <p:cNvSpPr txBox="1">
            <a:spLocks noChangeArrowheads="1"/>
          </p:cNvSpPr>
          <p:nvPr/>
        </p:nvSpPr>
        <p:spPr bwMode="auto">
          <a:xfrm>
            <a:off x="0" y="0"/>
            <a:ext cx="6858000" cy="1102482"/>
          </a:xfrm>
          <a:prstGeom prst="rect">
            <a:avLst/>
          </a:prstGeom>
          <a:gradFill rotWithShape="0">
            <a:gsLst>
              <a:gs pos="0">
                <a:srgbClr val="00B050"/>
              </a:gs>
              <a:gs pos="100000">
                <a:srgbClr val="FFFF00"/>
              </a:gs>
            </a:gsLst>
            <a:lin ang="13500000" scaled="1"/>
          </a:gradFill>
          <a:ln w="9525" cap="flat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algn="ctr">
              <a:spcBef>
                <a:spcPts val="313"/>
              </a:spcBef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endParaRPr lang="ru-RU" sz="500" b="1" dirty="0">
              <a:solidFill>
                <a:srgbClr val="FFFFFF"/>
              </a:solidFill>
            </a:endParaRPr>
          </a:p>
          <a:p>
            <a:pPr algn="ctr">
              <a:spcBef>
                <a:spcPts val="875"/>
              </a:spcBef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ru-RU" sz="14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МУНИЦИПАЛЬНОЕ ОБРАЗОВАНИЕ</a:t>
            </a:r>
          </a:p>
          <a:p>
            <a:pPr algn="ctr">
              <a:spcBef>
                <a:spcPts val="875"/>
              </a:spcBef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ru-RU" sz="14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«</a:t>
            </a:r>
            <a:r>
              <a:rPr lang="ru-RU" sz="16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Б</a:t>
            </a:r>
            <a:r>
              <a:rPr lang="ru-RU" sz="14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ЕРЕГАЕВСКОК СЕЛЬСКОЕ ПОСЕЛЕНИЕ»</a:t>
            </a:r>
            <a:endParaRPr lang="ru-RU" sz="1400" b="1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algn="ctr">
              <a:spcBef>
                <a:spcPts val="875"/>
              </a:spcBef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endParaRPr lang="ru-RU" sz="600" b="1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969" name="Text Box 1"/>
          <p:cNvSpPr txBox="1">
            <a:spLocks noChangeArrowheads="1"/>
          </p:cNvSpPr>
          <p:nvPr/>
        </p:nvSpPr>
        <p:spPr bwMode="auto">
          <a:xfrm rot="-5400000">
            <a:off x="-3964781" y="4720431"/>
            <a:ext cx="8388350" cy="458788"/>
          </a:xfrm>
          <a:prstGeom prst="rect">
            <a:avLst/>
          </a:prstGeom>
          <a:solidFill>
            <a:srgbClr val="00B050"/>
          </a:solidFill>
          <a:ln w="9525">
            <a:noFill/>
            <a:round/>
            <a:headEnd/>
            <a:tailEnd/>
          </a:ln>
        </p:spPr>
        <p:txBody>
          <a:bodyPr lIns="90000" tIns="46800" rIns="90000" bIns="46800" anchor="ctr"/>
          <a:lstStyle/>
          <a:p>
            <a:pPr algn="ctr"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ru-RU" sz="1800" b="1" dirty="0">
              <a:solidFill>
                <a:srgbClr val="FFFFFF"/>
              </a:solidFill>
            </a:endParaRPr>
          </a:p>
        </p:txBody>
      </p:sp>
      <p:sp>
        <p:nvSpPr>
          <p:cNvPr id="211970" name="Rectangle 2"/>
          <p:cNvSpPr>
            <a:spLocks noChangeArrowheads="1"/>
          </p:cNvSpPr>
          <p:nvPr/>
        </p:nvSpPr>
        <p:spPr bwMode="auto">
          <a:xfrm>
            <a:off x="655637" y="928662"/>
            <a:ext cx="5845197" cy="1740349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square" lIns="90000" tIns="46800" rIns="90000" bIns="46800">
            <a:spAutoFit/>
          </a:bodyPr>
          <a:lstStyle/>
          <a:p>
            <a:pPr>
              <a:lnSpc>
                <a:spcPct val="115000"/>
              </a:lnSpc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1200" b="1" dirty="0">
                <a:solidFill>
                  <a:srgbClr val="00B050"/>
                </a:solidFill>
              </a:rPr>
              <a:t>Тегульдетское сельское поселение основано в  2006 </a:t>
            </a:r>
            <a:r>
              <a:rPr lang="ru-RU" sz="1200" b="1" dirty="0" smtClean="0">
                <a:solidFill>
                  <a:srgbClr val="00B050"/>
                </a:solidFill>
              </a:rPr>
              <a:t>году.</a:t>
            </a:r>
          </a:p>
          <a:p>
            <a:pPr>
              <a:lnSpc>
                <a:spcPct val="115000"/>
              </a:lnSpc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ru-RU" sz="400" b="1" dirty="0" smtClean="0">
              <a:solidFill>
                <a:srgbClr val="00B050"/>
              </a:solidFill>
            </a:endParaRPr>
          </a:p>
          <a:p>
            <a:pPr>
              <a:lnSpc>
                <a:spcPct val="115000"/>
              </a:lnSpc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b="1" dirty="0" smtClean="0">
                <a:solidFill>
                  <a:srgbClr val="00B050"/>
                </a:solidFill>
              </a:rPr>
              <a:t>ГЛАВА ПОСЕЛЕНИЯ </a:t>
            </a:r>
            <a:r>
              <a:rPr lang="ru-RU" b="1" dirty="0" smtClean="0">
                <a:solidFill>
                  <a:srgbClr val="000000"/>
                </a:solidFill>
              </a:rPr>
              <a:t> - Житник Владимир Семенович</a:t>
            </a:r>
          </a:p>
          <a:p>
            <a:pPr>
              <a:lnSpc>
                <a:spcPct val="115000"/>
              </a:lnSpc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b="1" dirty="0" smtClean="0">
                <a:solidFill>
                  <a:srgbClr val="000000"/>
                </a:solidFill>
              </a:rPr>
              <a:t>срок </a:t>
            </a:r>
            <a:r>
              <a:rPr lang="ru-RU" b="1" dirty="0">
                <a:solidFill>
                  <a:srgbClr val="000000"/>
                </a:solidFill>
              </a:rPr>
              <a:t>полномочий – октябрь </a:t>
            </a:r>
            <a:r>
              <a:rPr lang="ru-RU" b="1" dirty="0" smtClean="0">
                <a:solidFill>
                  <a:srgbClr val="000000"/>
                </a:solidFill>
              </a:rPr>
              <a:t>2012- октябрь </a:t>
            </a:r>
            <a:r>
              <a:rPr lang="ru-RU" b="1" dirty="0">
                <a:solidFill>
                  <a:srgbClr val="000000"/>
                </a:solidFill>
              </a:rPr>
              <a:t>2017 г.</a:t>
            </a:r>
          </a:p>
          <a:p>
            <a:pPr>
              <a:lnSpc>
                <a:spcPct val="115000"/>
              </a:lnSpc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b="1" dirty="0">
                <a:solidFill>
                  <a:srgbClr val="000000"/>
                </a:solidFill>
              </a:rPr>
              <a:t>Телефон: </a:t>
            </a:r>
            <a:r>
              <a:rPr lang="ru-RU" dirty="0">
                <a:solidFill>
                  <a:srgbClr val="000000"/>
                </a:solidFill>
              </a:rPr>
              <a:t>(</a:t>
            </a:r>
            <a:r>
              <a:rPr lang="en-US" dirty="0">
                <a:solidFill>
                  <a:srgbClr val="000000"/>
                </a:solidFill>
              </a:rPr>
              <a:t>8-</a:t>
            </a:r>
            <a:r>
              <a:rPr lang="ru-RU" dirty="0">
                <a:solidFill>
                  <a:srgbClr val="000000"/>
                </a:solidFill>
              </a:rPr>
              <a:t>38</a:t>
            </a:r>
            <a:r>
              <a:rPr lang="en-US" dirty="0">
                <a:solidFill>
                  <a:srgbClr val="000000"/>
                </a:solidFill>
              </a:rPr>
              <a:t>-</a:t>
            </a:r>
            <a:r>
              <a:rPr lang="ru-RU" dirty="0">
                <a:solidFill>
                  <a:srgbClr val="000000"/>
                </a:solidFill>
              </a:rPr>
              <a:t>246) 2</a:t>
            </a:r>
            <a:r>
              <a:rPr lang="en-US" dirty="0">
                <a:solidFill>
                  <a:srgbClr val="000000"/>
                </a:solidFill>
              </a:rPr>
              <a:t>-</a:t>
            </a:r>
            <a:r>
              <a:rPr lang="ru-RU" dirty="0">
                <a:solidFill>
                  <a:srgbClr val="000000"/>
                </a:solidFill>
              </a:rPr>
              <a:t>19-25</a:t>
            </a:r>
          </a:p>
          <a:p>
            <a:pPr>
              <a:lnSpc>
                <a:spcPct val="115000"/>
              </a:lnSpc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b="1" dirty="0">
                <a:solidFill>
                  <a:srgbClr val="000000"/>
                </a:solidFill>
              </a:rPr>
              <a:t>сайт:</a:t>
            </a:r>
            <a:r>
              <a:rPr lang="ru-RU" dirty="0">
                <a:solidFill>
                  <a:srgbClr val="000000"/>
                </a:solidFill>
              </a:rPr>
              <a:t> </a:t>
            </a:r>
            <a:r>
              <a:rPr lang="en-US" dirty="0" smtClean="0">
                <a:solidFill>
                  <a:srgbClr val="000000"/>
                </a:solidFill>
              </a:rPr>
              <a:t>  </a:t>
            </a:r>
            <a:r>
              <a:rPr lang="ru-RU" dirty="0" err="1" smtClean="0">
                <a:solidFill>
                  <a:srgbClr val="000000"/>
                </a:solidFill>
              </a:rPr>
              <a:t>www</a:t>
            </a:r>
            <a:r>
              <a:rPr lang="ru-RU" dirty="0" smtClean="0">
                <a:solidFill>
                  <a:srgbClr val="000000"/>
                </a:solidFill>
              </a:rPr>
              <a:t>.</a:t>
            </a:r>
            <a:r>
              <a:rPr lang="en-US" dirty="0" err="1">
                <a:solidFill>
                  <a:srgbClr val="000000"/>
                </a:solidFill>
              </a:rPr>
              <a:t>tegs</a:t>
            </a:r>
            <a:r>
              <a:rPr lang="ru-RU" dirty="0" err="1">
                <a:solidFill>
                  <a:srgbClr val="000000"/>
                </a:solidFill>
              </a:rPr>
              <a:t>p</a:t>
            </a:r>
            <a:r>
              <a:rPr lang="ru-RU" dirty="0">
                <a:solidFill>
                  <a:srgbClr val="000000"/>
                </a:solidFill>
              </a:rPr>
              <a:t>.</a:t>
            </a:r>
            <a:r>
              <a:rPr lang="en-US" dirty="0">
                <a:solidFill>
                  <a:srgbClr val="000000"/>
                </a:solidFill>
              </a:rPr>
              <a:t>tomsk</a:t>
            </a:r>
            <a:r>
              <a:rPr lang="ru-RU" dirty="0" smtClean="0">
                <a:solidFill>
                  <a:srgbClr val="000000"/>
                </a:solidFill>
              </a:rPr>
              <a:t>.</a:t>
            </a:r>
            <a:r>
              <a:rPr lang="ru-RU" dirty="0" err="1" smtClean="0">
                <a:solidFill>
                  <a:srgbClr val="000000"/>
                </a:solidFill>
              </a:rPr>
              <a:t>ru</a:t>
            </a:r>
            <a:r>
              <a:rPr lang="en-US" dirty="0" smtClean="0">
                <a:solidFill>
                  <a:srgbClr val="000000"/>
                </a:solidFill>
              </a:rPr>
              <a:t>  </a:t>
            </a:r>
            <a:r>
              <a:rPr lang="ru-RU" dirty="0">
                <a:solidFill>
                  <a:srgbClr val="000000"/>
                </a:solidFill>
              </a:rPr>
              <a:t/>
            </a:r>
            <a:br>
              <a:rPr lang="ru-RU" dirty="0">
                <a:solidFill>
                  <a:srgbClr val="000000"/>
                </a:solidFill>
              </a:rPr>
            </a:br>
            <a:r>
              <a:rPr lang="ru-RU" b="1" dirty="0" err="1">
                <a:solidFill>
                  <a:srgbClr val="000000"/>
                </a:solidFill>
              </a:rPr>
              <a:t>E-mail</a:t>
            </a:r>
            <a:r>
              <a:rPr lang="ru-RU" b="1" dirty="0">
                <a:solidFill>
                  <a:srgbClr val="000000"/>
                </a:solidFill>
              </a:rPr>
              <a:t>:</a:t>
            </a:r>
            <a:r>
              <a:rPr lang="ru-RU" dirty="0">
                <a:solidFill>
                  <a:srgbClr val="000000"/>
                </a:solidFill>
              </a:rPr>
              <a:t> 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teg</a:t>
            </a:r>
            <a:r>
              <a:rPr lang="ru-RU" dirty="0" err="1">
                <a:solidFill>
                  <a:srgbClr val="000000"/>
                </a:solidFill>
              </a:rPr>
              <a:t>sp@tomsk</a:t>
            </a:r>
            <a:r>
              <a:rPr lang="ru-RU" dirty="0">
                <a:solidFill>
                  <a:srgbClr val="000000"/>
                </a:solidFill>
              </a:rPr>
              <a:t>.</a:t>
            </a:r>
            <a:r>
              <a:rPr lang="en-US" dirty="0" err="1">
                <a:solidFill>
                  <a:srgbClr val="000000"/>
                </a:solidFill>
              </a:rPr>
              <a:t>gov</a:t>
            </a:r>
            <a:r>
              <a:rPr lang="en-US" dirty="0">
                <a:solidFill>
                  <a:srgbClr val="000000"/>
                </a:solidFill>
              </a:rPr>
              <a:t>.</a:t>
            </a:r>
            <a:r>
              <a:rPr lang="ru-RU" dirty="0" err="1">
                <a:solidFill>
                  <a:srgbClr val="000000"/>
                </a:solidFill>
              </a:rPr>
              <a:t>ru</a:t>
            </a:r>
            <a:endParaRPr lang="ru-RU" dirty="0">
              <a:solidFill>
                <a:srgbClr val="000000"/>
              </a:solidFill>
            </a:endParaRPr>
          </a:p>
          <a:p>
            <a:pPr>
              <a:lnSpc>
                <a:spcPct val="115000"/>
              </a:lnSpc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b="1" dirty="0">
                <a:solidFill>
                  <a:srgbClr val="00B050"/>
                </a:solidFill>
              </a:rPr>
              <a:t>ПРЕДСЕДАТЕЛЬ СОВЕТА –</a:t>
            </a:r>
            <a:r>
              <a:rPr lang="en-US" b="1" dirty="0">
                <a:solidFill>
                  <a:srgbClr val="00B050"/>
                </a:solidFill>
              </a:rPr>
              <a:t> </a:t>
            </a:r>
            <a:r>
              <a:rPr lang="ru-RU" b="1" dirty="0">
                <a:solidFill>
                  <a:srgbClr val="000000"/>
                </a:solidFill>
              </a:rPr>
              <a:t>Харитонов Евгений Леонидович</a:t>
            </a:r>
          </a:p>
          <a:p>
            <a:pPr>
              <a:lnSpc>
                <a:spcPct val="115000"/>
              </a:lnSpc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b="1" dirty="0">
                <a:solidFill>
                  <a:srgbClr val="000000"/>
                </a:solidFill>
              </a:rPr>
              <a:t>дата избрания – 15.10.2012 г.</a:t>
            </a:r>
          </a:p>
        </p:txBody>
      </p:sp>
      <p:sp>
        <p:nvSpPr>
          <p:cNvPr id="211971" name="Rectangle 3"/>
          <p:cNvSpPr>
            <a:spLocks noChangeArrowheads="1"/>
          </p:cNvSpPr>
          <p:nvPr/>
        </p:nvSpPr>
        <p:spPr bwMode="auto">
          <a:xfrm>
            <a:off x="571480" y="2714612"/>
            <a:ext cx="6049964" cy="244823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square" lIns="90000" tIns="46800" rIns="90000" bIns="46800">
            <a:spAutoFit/>
          </a:bodyPr>
          <a:lstStyle/>
          <a:p>
            <a:pPr>
              <a:lnSpc>
                <a:spcPct val="115000"/>
              </a:lnSpc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b="1" dirty="0">
                <a:solidFill>
                  <a:srgbClr val="00B050"/>
                </a:solidFill>
              </a:rPr>
              <a:t>ОБЩАЯ ХАРАКТЕРИСТИКА</a:t>
            </a:r>
          </a:p>
          <a:p>
            <a:pPr algn="just">
              <a:lnSpc>
                <a:spcPct val="115000"/>
              </a:lnSpc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b="1" dirty="0">
                <a:solidFill>
                  <a:srgbClr val="000000"/>
                </a:solidFill>
              </a:rPr>
              <a:t>Территория: </a:t>
            </a:r>
            <a:r>
              <a:rPr lang="ru-RU" dirty="0">
                <a:solidFill>
                  <a:srgbClr val="000000"/>
                </a:solidFill>
              </a:rPr>
              <a:t>площадь:  540,4 тыс. га . (44% от </a:t>
            </a:r>
            <a:r>
              <a:rPr lang="ru-RU" dirty="0" err="1">
                <a:solidFill>
                  <a:srgbClr val="000000"/>
                </a:solidFill>
              </a:rPr>
              <a:t>Тегульдетского</a:t>
            </a:r>
            <a:r>
              <a:rPr lang="ru-RU" dirty="0">
                <a:solidFill>
                  <a:srgbClr val="000000"/>
                </a:solidFill>
              </a:rPr>
              <a:t> района)</a:t>
            </a:r>
          </a:p>
          <a:p>
            <a:pPr algn="just">
              <a:lnSpc>
                <a:spcPct val="115000"/>
              </a:lnSpc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b="1" dirty="0">
                <a:solidFill>
                  <a:srgbClr val="000000"/>
                </a:solidFill>
              </a:rPr>
              <a:t>Удалённость от районного центра: </a:t>
            </a:r>
            <a:r>
              <a:rPr lang="ru-RU" dirty="0">
                <a:solidFill>
                  <a:srgbClr val="000000"/>
                </a:solidFill>
              </a:rPr>
              <a:t>0 км</a:t>
            </a:r>
            <a:r>
              <a:rPr lang="ru-RU" b="1" dirty="0">
                <a:solidFill>
                  <a:srgbClr val="000000"/>
                </a:solidFill>
              </a:rPr>
              <a:t> </a:t>
            </a:r>
          </a:p>
          <a:p>
            <a:pPr algn="just">
              <a:lnSpc>
                <a:spcPct val="115000"/>
              </a:lnSpc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b="1" dirty="0">
                <a:solidFill>
                  <a:srgbClr val="000000"/>
                </a:solidFill>
              </a:rPr>
              <a:t>Наличие круглогодичного сообщения: </a:t>
            </a:r>
            <a:r>
              <a:rPr lang="ru-RU" dirty="0">
                <a:solidFill>
                  <a:srgbClr val="000000"/>
                </a:solidFill>
              </a:rPr>
              <a:t>Да</a:t>
            </a:r>
          </a:p>
          <a:p>
            <a:pPr algn="just">
              <a:lnSpc>
                <a:spcPct val="115000"/>
              </a:lnSpc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b="1" dirty="0">
                <a:solidFill>
                  <a:srgbClr val="000000"/>
                </a:solidFill>
              </a:rPr>
              <a:t>Структура: </a:t>
            </a:r>
            <a:r>
              <a:rPr lang="ru-RU" dirty="0">
                <a:solidFill>
                  <a:srgbClr val="000000"/>
                </a:solidFill>
              </a:rPr>
              <a:t>с.Тегульдет, д. </a:t>
            </a:r>
            <a:r>
              <a:rPr lang="ru-RU" dirty="0" err="1">
                <a:solidFill>
                  <a:srgbClr val="000000"/>
                </a:solidFill>
              </a:rPr>
              <a:t>Байгалы</a:t>
            </a:r>
            <a:r>
              <a:rPr lang="ru-RU" dirty="0">
                <a:solidFill>
                  <a:srgbClr val="000000"/>
                </a:solidFill>
              </a:rPr>
              <a:t>, д. </a:t>
            </a:r>
            <a:r>
              <a:rPr lang="ru-RU" dirty="0" err="1">
                <a:solidFill>
                  <a:srgbClr val="000000"/>
                </a:solidFill>
              </a:rPr>
              <a:t>Куяновская</a:t>
            </a:r>
            <a:r>
              <a:rPr lang="ru-RU" dirty="0">
                <a:solidFill>
                  <a:srgbClr val="000000"/>
                </a:solidFill>
              </a:rPr>
              <a:t> Гарь, п. Покровский Яр, п. </a:t>
            </a:r>
            <a:r>
              <a:rPr lang="ru-RU" dirty="0" err="1">
                <a:solidFill>
                  <a:srgbClr val="000000"/>
                </a:solidFill>
              </a:rPr>
              <a:t>Центрополигон</a:t>
            </a:r>
            <a:r>
              <a:rPr lang="ru-RU" dirty="0">
                <a:solidFill>
                  <a:srgbClr val="000000"/>
                </a:solidFill>
              </a:rPr>
              <a:t>,  п. Четь Конторка</a:t>
            </a:r>
            <a:r>
              <a:rPr lang="ru-RU" b="1" dirty="0">
                <a:solidFill>
                  <a:srgbClr val="000000"/>
                </a:solidFill>
              </a:rPr>
              <a:t> </a:t>
            </a:r>
          </a:p>
          <a:p>
            <a:pPr algn="just">
              <a:lnSpc>
                <a:spcPct val="115000"/>
              </a:lnSpc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b="1" dirty="0">
                <a:solidFill>
                  <a:srgbClr val="000000"/>
                </a:solidFill>
              </a:rPr>
              <a:t>Население:</a:t>
            </a:r>
            <a:r>
              <a:rPr lang="ru-RU" b="1" dirty="0">
                <a:solidFill>
                  <a:srgbClr val="00B050"/>
                </a:solidFill>
              </a:rPr>
              <a:t> </a:t>
            </a:r>
            <a:r>
              <a:rPr lang="ru-RU" dirty="0">
                <a:solidFill>
                  <a:srgbClr val="000000"/>
                </a:solidFill>
              </a:rPr>
              <a:t>(на 1 января 2016 г.): 4</a:t>
            </a:r>
            <a:r>
              <a:rPr lang="en-US" dirty="0">
                <a:solidFill>
                  <a:srgbClr val="000000"/>
                </a:solidFill>
              </a:rPr>
              <a:t>392</a:t>
            </a:r>
            <a:r>
              <a:rPr lang="ru-RU" dirty="0">
                <a:solidFill>
                  <a:srgbClr val="000000"/>
                </a:solidFill>
              </a:rPr>
              <a:t>  человек (</a:t>
            </a:r>
            <a:r>
              <a:rPr lang="en-US" dirty="0">
                <a:solidFill>
                  <a:srgbClr val="000000"/>
                </a:solidFill>
              </a:rPr>
              <a:t>70</a:t>
            </a:r>
            <a:r>
              <a:rPr lang="ru-RU" dirty="0">
                <a:solidFill>
                  <a:srgbClr val="000000"/>
                </a:solidFill>
              </a:rPr>
              <a:t>,</a:t>
            </a:r>
            <a:r>
              <a:rPr lang="en-US" dirty="0">
                <a:solidFill>
                  <a:srgbClr val="000000"/>
                </a:solidFill>
              </a:rPr>
              <a:t>2</a:t>
            </a:r>
            <a:r>
              <a:rPr lang="ru-RU" dirty="0">
                <a:solidFill>
                  <a:srgbClr val="000000"/>
                </a:solidFill>
              </a:rPr>
              <a:t>% от </a:t>
            </a:r>
            <a:r>
              <a:rPr lang="ru-RU" dirty="0" err="1">
                <a:solidFill>
                  <a:srgbClr val="000000"/>
                </a:solidFill>
              </a:rPr>
              <a:t>Тегульдетского</a:t>
            </a:r>
            <a:r>
              <a:rPr lang="ru-RU" dirty="0">
                <a:solidFill>
                  <a:srgbClr val="000000"/>
                </a:solidFill>
              </a:rPr>
              <a:t>  района</a:t>
            </a:r>
            <a:r>
              <a:rPr lang="ru-RU" dirty="0" smtClean="0">
                <a:solidFill>
                  <a:srgbClr val="000000"/>
                </a:solidFill>
              </a:rPr>
              <a:t>), в том числе с. </a:t>
            </a:r>
            <a:r>
              <a:rPr lang="ru-RU" dirty="0" err="1" smtClean="0">
                <a:solidFill>
                  <a:srgbClr val="000000"/>
                </a:solidFill>
              </a:rPr>
              <a:t>Тегульде</a:t>
            </a:r>
            <a:r>
              <a:rPr lang="ru-RU" dirty="0" smtClean="0">
                <a:solidFill>
                  <a:srgbClr val="000000"/>
                </a:solidFill>
              </a:rPr>
              <a:t> – 4013 чел., д. </a:t>
            </a:r>
            <a:r>
              <a:rPr lang="ru-RU" dirty="0" err="1" smtClean="0">
                <a:solidFill>
                  <a:srgbClr val="000000"/>
                </a:solidFill>
              </a:rPr>
              <a:t>Байгалы</a:t>
            </a:r>
            <a:r>
              <a:rPr lang="ru-RU" dirty="0" smtClean="0">
                <a:solidFill>
                  <a:srgbClr val="000000"/>
                </a:solidFill>
              </a:rPr>
              <a:t>- 49 чел., д. </a:t>
            </a:r>
            <a:r>
              <a:rPr lang="ru-RU" dirty="0" err="1" smtClean="0">
                <a:solidFill>
                  <a:srgbClr val="000000"/>
                </a:solidFill>
              </a:rPr>
              <a:t>Куяновская</a:t>
            </a:r>
            <a:r>
              <a:rPr lang="ru-RU" dirty="0" smtClean="0">
                <a:solidFill>
                  <a:srgbClr val="000000"/>
                </a:solidFill>
              </a:rPr>
              <a:t> Гарь – 46 чел., п. </a:t>
            </a:r>
            <a:r>
              <a:rPr lang="ru-RU" dirty="0" err="1" smtClean="0">
                <a:solidFill>
                  <a:srgbClr val="000000"/>
                </a:solidFill>
              </a:rPr>
              <a:t>Центрополигон</a:t>
            </a:r>
            <a:r>
              <a:rPr lang="ru-RU" dirty="0" smtClean="0">
                <a:solidFill>
                  <a:srgbClr val="000000"/>
                </a:solidFill>
              </a:rPr>
              <a:t> – 53 чел., п. Четь– Конторка -176 чел., п. Покровский Яр-55 чел.  </a:t>
            </a:r>
            <a:r>
              <a:rPr lang="ru-RU" dirty="0">
                <a:solidFill>
                  <a:srgbClr val="000000"/>
                </a:solidFill>
              </a:rPr>
              <a:t>Из общей численности населения : мужчины составляют 2179, женщины   2213, дети 1077 (до 16 лет),  трудоспособное 2</a:t>
            </a:r>
            <a:r>
              <a:rPr lang="en-US" dirty="0">
                <a:solidFill>
                  <a:srgbClr val="000000"/>
                </a:solidFill>
              </a:rPr>
              <a:t>278</a:t>
            </a:r>
            <a:r>
              <a:rPr lang="ru-RU" dirty="0">
                <a:solidFill>
                  <a:srgbClr val="000000"/>
                </a:solidFill>
              </a:rPr>
              <a:t>, пенсионеры 1</a:t>
            </a:r>
            <a:r>
              <a:rPr lang="en-US" dirty="0">
                <a:solidFill>
                  <a:srgbClr val="000000"/>
                </a:solidFill>
              </a:rPr>
              <a:t>90</a:t>
            </a:r>
            <a:r>
              <a:rPr lang="ru-RU" dirty="0">
                <a:solidFill>
                  <a:srgbClr val="000000"/>
                </a:solidFill>
              </a:rPr>
              <a:t>4.</a:t>
            </a:r>
            <a:endParaRPr lang="ru-RU" sz="500" dirty="0">
              <a:solidFill>
                <a:srgbClr val="000000"/>
              </a:solidFill>
            </a:endParaRPr>
          </a:p>
          <a:p>
            <a:pPr algn="just">
              <a:lnSpc>
                <a:spcPct val="115000"/>
              </a:lnSpc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b="1" dirty="0">
                <a:solidFill>
                  <a:srgbClr val="00B050"/>
                </a:solidFill>
              </a:rPr>
              <a:t>ФИНАНСОВО-ЭКОНОМИЧЕСКАЯ </a:t>
            </a:r>
            <a:r>
              <a:rPr lang="ru-RU" sz="1200" b="1" dirty="0">
                <a:solidFill>
                  <a:srgbClr val="00B050"/>
                </a:solidFill>
              </a:rPr>
              <a:t>ИНФОРМАЦИЯ</a:t>
            </a:r>
            <a:r>
              <a:rPr lang="ru-RU" sz="1200" b="1" dirty="0">
                <a:solidFill>
                  <a:srgbClr val="00B050"/>
                </a:solidFill>
                <a:cs typeface="Times New Roman" pitchFamily="18" charset="0"/>
              </a:rPr>
              <a:t>                      </a:t>
            </a:r>
            <a:r>
              <a:rPr lang="ru-RU" sz="900" b="1" dirty="0">
                <a:solidFill>
                  <a:srgbClr val="000000"/>
                </a:solidFill>
                <a:cs typeface="Times New Roman" pitchFamily="18" charset="0"/>
              </a:rPr>
              <a:t>тыс. рублей</a:t>
            </a:r>
          </a:p>
        </p:txBody>
      </p:sp>
      <p:graphicFrame>
        <p:nvGraphicFramePr>
          <p:cNvPr id="38916" name="Group 4"/>
          <p:cNvGraphicFramePr>
            <a:graphicFrameLocks noGrp="1"/>
          </p:cNvGraphicFramePr>
          <p:nvPr/>
        </p:nvGraphicFramePr>
        <p:xfrm>
          <a:off x="571480" y="5214942"/>
          <a:ext cx="6049963" cy="1243642"/>
        </p:xfrm>
        <a:graphic>
          <a:graphicData uri="http://schemas.openxmlformats.org/drawingml/2006/table">
            <a:tbl>
              <a:tblPr/>
              <a:tblGrid>
                <a:gridCol w="2792413"/>
                <a:gridCol w="1225550"/>
                <a:gridCol w="2032000"/>
              </a:tblGrid>
              <a:tr h="0">
                <a:tc rowSpan="2"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cs typeface="Arial" charset="0"/>
                        </a:rPr>
                        <a:t>Наименование</a:t>
                      </a:r>
                    </a:p>
                  </a:txBody>
                  <a:tcPr marL="0" marR="0" marT="30096" marB="0" anchor="ctr" horzOverflow="overflow">
                    <a:lnL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FA32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cs typeface="Arial" charset="0"/>
                        </a:rPr>
                        <a:t>2015 год</a:t>
                      </a:r>
                    </a:p>
                  </a:txBody>
                  <a:tcPr marL="0" marR="0" marT="30096" marB="0" anchor="ctr" horzOverflow="overflow">
                    <a:lnL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FA326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cs typeface="Arial" charset="0"/>
                        </a:rPr>
                        <a:t>План</a:t>
                      </a:r>
                    </a:p>
                    <a:p>
                      <a:pPr marL="0" marR="0" lvl="0" indent="0" algn="ctr" defTabSz="449263" rtl="0" eaLnBrk="1" fontAlgn="base" latinLnBrk="0" hangingPunct="1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cs typeface="Arial" charset="0"/>
                        </a:rPr>
                        <a:t>на 2016 год</a:t>
                      </a:r>
                    </a:p>
                  </a:txBody>
                  <a:tcPr marL="0" marR="0" marT="30096" marB="0" anchor="ctr" horzOverflow="overflow">
                    <a:lnL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FA326"/>
                    </a:solidFill>
                  </a:tcPr>
                </a:tc>
              </a:tr>
              <a:tr h="18891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8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cs typeface="Arial" charset="0"/>
                        </a:rPr>
                        <a:t>исполнено</a:t>
                      </a:r>
                    </a:p>
                  </a:txBody>
                  <a:tcPr marL="0" marR="0" marT="30096" marB="0" anchor="ctr" horzOverflow="overflow">
                    <a:lnL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FA326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93675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 </a:t>
                      </a: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ДОХОДЫ, всего</a:t>
                      </a:r>
                    </a:p>
                  </a:txBody>
                  <a:tcPr marL="0" marR="0" marT="30096" marB="0" anchor="ctr" horzOverflow="overflow">
                    <a:lnL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FA326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29982,0</a:t>
                      </a:r>
                    </a:p>
                  </a:txBody>
                  <a:tcPr marL="0" marR="0" marT="30096" marB="0" anchor="ctr" horzOverflow="overflow">
                    <a:lnL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FA326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8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31533,6</a:t>
                      </a:r>
                    </a:p>
                  </a:txBody>
                  <a:tcPr marL="0" marR="0" marT="30096" marB="0" anchor="ctr" horzOverflow="overflow">
                    <a:lnL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FA326">
                        <a:alpha val="50195"/>
                      </a:srgbClr>
                    </a:solidFill>
                  </a:tcPr>
                </a:tc>
              </a:tr>
              <a:tr h="284163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в т.ч. собственные</a:t>
                      </a:r>
                    </a:p>
                  </a:txBody>
                  <a:tcPr marT="75816" anchor="ctr" horzOverflow="overflow">
                    <a:lnL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BEE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9212,0</a:t>
                      </a:r>
                    </a:p>
                  </a:txBody>
                  <a:tcPr marL="68400" marR="68400" marT="30096" marB="0" anchor="ctr" horzOverflow="overflow">
                    <a:lnL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BEE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8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9831,6</a:t>
                      </a:r>
                    </a:p>
                  </a:txBody>
                  <a:tcPr marL="68400" marR="68400" marT="30096" marB="0" anchor="ctr" horzOverflow="overflow">
                    <a:lnL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BEEF4"/>
                    </a:solidFill>
                  </a:tcPr>
                </a:tc>
              </a:tr>
              <a:tr h="193675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8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РАСХОДЫ, всего</a:t>
                      </a:r>
                    </a:p>
                  </a:txBody>
                  <a:tcPr marL="68400" marR="68400" marT="30096" marB="0" anchor="ctr" horzOverflow="overflow">
                    <a:lnL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FA326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8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28662,0</a:t>
                      </a:r>
                    </a:p>
                  </a:txBody>
                  <a:tcPr marL="68400" marR="68400" marT="30096" marB="0" anchor="ctr" horzOverflow="overflow">
                    <a:lnL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FA326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8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31763,9</a:t>
                      </a:r>
                    </a:p>
                  </a:txBody>
                  <a:tcPr marL="68400" marR="68400" marT="30096" marB="0" anchor="ctr" horzOverflow="overflow">
                    <a:lnL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FA326">
                        <a:alpha val="50195"/>
                      </a:srgbClr>
                    </a:solidFill>
                  </a:tcPr>
                </a:tc>
              </a:tr>
              <a:tr h="193675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8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САМООБЛОЖЕНИЕ</a:t>
                      </a:r>
                    </a:p>
                  </a:txBody>
                  <a:tcPr marL="68400" marR="68400" marT="30096" marB="0" anchor="ctr" horzOverflow="overflow">
                    <a:lnL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FA326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8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-</a:t>
                      </a:r>
                    </a:p>
                  </a:txBody>
                  <a:tcPr marL="68400" marR="68400" marT="30096" marB="0" anchor="ctr" horzOverflow="overflow">
                    <a:lnL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FA326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8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-</a:t>
                      </a:r>
                    </a:p>
                  </a:txBody>
                  <a:tcPr marL="68400" marR="68400" marT="30096" marB="0" anchor="ctr" horzOverflow="overflow">
                    <a:lnL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FA326">
                        <a:alpha val="50195"/>
                      </a:srgbClr>
                    </a:solidFill>
                  </a:tcPr>
                </a:tc>
              </a:tr>
            </a:tbl>
          </a:graphicData>
        </a:graphic>
      </p:graphicFrame>
      <p:sp>
        <p:nvSpPr>
          <p:cNvPr id="212000" name="Rectangle 62"/>
          <p:cNvSpPr>
            <a:spLocks noChangeArrowheads="1"/>
          </p:cNvSpPr>
          <p:nvPr/>
        </p:nvSpPr>
        <p:spPr bwMode="auto">
          <a:xfrm>
            <a:off x="571480" y="6286512"/>
            <a:ext cx="5921375" cy="271369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square" lIns="90000" tIns="46800" rIns="90000" bIns="46800">
            <a:spAutoFit/>
          </a:bodyPr>
          <a:lstStyle/>
          <a:p>
            <a:pPr algn="just">
              <a:lnSpc>
                <a:spcPct val="115000"/>
              </a:lnSpc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b="1" dirty="0">
                <a:solidFill>
                  <a:srgbClr val="00B050"/>
                </a:solidFill>
              </a:rPr>
              <a:t>ИНФРАСТРУКТУРА ПОСЕЛЕНИЯ</a:t>
            </a:r>
          </a:p>
          <a:p>
            <a:pPr algn="just">
              <a:lnSpc>
                <a:spcPct val="115000"/>
              </a:lnSpc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en-US" sz="500" b="1" dirty="0">
              <a:solidFill>
                <a:srgbClr val="00B050"/>
              </a:solidFill>
            </a:endParaRPr>
          </a:p>
          <a:p>
            <a:pPr algn="just">
              <a:lnSpc>
                <a:spcPct val="115000"/>
              </a:lnSpc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b="1" dirty="0">
                <a:solidFill>
                  <a:srgbClr val="000000"/>
                </a:solidFill>
              </a:rPr>
              <a:t>Объекты социальной сферы:</a:t>
            </a:r>
            <a:r>
              <a:rPr lang="ru-RU" dirty="0">
                <a:solidFill>
                  <a:srgbClr val="000000"/>
                </a:solidFill>
              </a:rPr>
              <a:t>  ПФР – 1, больница -  1 шт., ФАП - 3 шт., аптека – 1 шт.,  Почта России - 1 </a:t>
            </a:r>
            <a:r>
              <a:rPr lang="ru-RU" dirty="0" err="1">
                <a:solidFill>
                  <a:srgbClr val="000000"/>
                </a:solidFill>
              </a:rPr>
              <a:t>шт</a:t>
            </a:r>
            <a:r>
              <a:rPr lang="ru-RU" dirty="0">
                <a:solidFill>
                  <a:srgbClr val="000000"/>
                </a:solidFill>
              </a:rPr>
              <a:t>, Пожарная часть - 1 </a:t>
            </a:r>
            <a:r>
              <a:rPr lang="ru-RU" dirty="0" err="1">
                <a:solidFill>
                  <a:srgbClr val="000000"/>
                </a:solidFill>
              </a:rPr>
              <a:t>шт</a:t>
            </a:r>
            <a:r>
              <a:rPr lang="ru-RU" dirty="0">
                <a:solidFill>
                  <a:srgbClr val="000000"/>
                </a:solidFill>
              </a:rPr>
              <a:t>, отделение полиции  - 1 </a:t>
            </a:r>
            <a:r>
              <a:rPr lang="ru-RU" dirty="0" err="1">
                <a:solidFill>
                  <a:srgbClr val="000000"/>
                </a:solidFill>
              </a:rPr>
              <a:t>шт</a:t>
            </a:r>
            <a:r>
              <a:rPr lang="ru-RU" dirty="0">
                <a:solidFill>
                  <a:srgbClr val="000000"/>
                </a:solidFill>
              </a:rPr>
              <a:t>, библиотека - 1 </a:t>
            </a:r>
            <a:r>
              <a:rPr lang="ru-RU" dirty="0" err="1">
                <a:solidFill>
                  <a:srgbClr val="000000"/>
                </a:solidFill>
              </a:rPr>
              <a:t>шт</a:t>
            </a:r>
            <a:r>
              <a:rPr lang="ru-RU" dirty="0">
                <a:solidFill>
                  <a:srgbClr val="000000"/>
                </a:solidFill>
              </a:rPr>
              <a:t>,  РДК - 1 </a:t>
            </a:r>
            <a:r>
              <a:rPr lang="ru-RU" dirty="0" err="1">
                <a:solidFill>
                  <a:srgbClr val="000000"/>
                </a:solidFill>
              </a:rPr>
              <a:t>шт</a:t>
            </a:r>
            <a:r>
              <a:rPr lang="ru-RU" dirty="0">
                <a:solidFill>
                  <a:srgbClr val="000000"/>
                </a:solidFill>
              </a:rPr>
              <a:t>, спортивная школа - 1, общеобразовательные школы - 4 </a:t>
            </a:r>
            <a:r>
              <a:rPr lang="ru-RU" dirty="0" err="1">
                <a:solidFill>
                  <a:srgbClr val="000000"/>
                </a:solidFill>
              </a:rPr>
              <a:t>шт</a:t>
            </a:r>
            <a:r>
              <a:rPr lang="ru-RU" dirty="0">
                <a:solidFill>
                  <a:srgbClr val="000000"/>
                </a:solidFill>
              </a:rPr>
              <a:t>, музыкальная школа - 1 шт.</a:t>
            </a:r>
          </a:p>
          <a:p>
            <a:pPr algn="just">
              <a:lnSpc>
                <a:spcPct val="115000"/>
              </a:lnSpc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b="1" dirty="0">
                <a:solidFill>
                  <a:srgbClr val="000000"/>
                </a:solidFill>
              </a:rPr>
              <a:t>Объекты ЖКХ:</a:t>
            </a:r>
            <a:r>
              <a:rPr lang="ru-RU" dirty="0">
                <a:solidFill>
                  <a:srgbClr val="000000"/>
                </a:solidFill>
              </a:rPr>
              <a:t>  котельные - 12  </a:t>
            </a:r>
            <a:r>
              <a:rPr lang="ru-RU" dirty="0" err="1">
                <a:solidFill>
                  <a:srgbClr val="000000"/>
                </a:solidFill>
              </a:rPr>
              <a:t>шт</a:t>
            </a:r>
            <a:r>
              <a:rPr lang="ru-RU" dirty="0">
                <a:solidFill>
                  <a:srgbClr val="000000"/>
                </a:solidFill>
              </a:rPr>
              <a:t>, тепловые сети - 0,56 км., водопроводные сети - 0,45 км., водонапорные башни - 4 шт., водозаборные колонки – 2 шт.</a:t>
            </a:r>
          </a:p>
          <a:p>
            <a:pPr algn="just">
              <a:lnSpc>
                <a:spcPct val="115000"/>
              </a:lnSpc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b="1" dirty="0">
                <a:solidFill>
                  <a:srgbClr val="000000"/>
                </a:solidFill>
              </a:rPr>
              <a:t>Объекты производственной (агропромышленной) сферы</a:t>
            </a:r>
            <a:r>
              <a:rPr lang="ru-RU" dirty="0">
                <a:solidFill>
                  <a:srgbClr val="000000"/>
                </a:solidFill>
              </a:rPr>
              <a:t> – ООО «Леспромхоз Тегульдетский», ООО «Тополь – Н», ООО «</a:t>
            </a:r>
            <a:r>
              <a:rPr lang="ru-RU" dirty="0" err="1">
                <a:solidFill>
                  <a:srgbClr val="000000"/>
                </a:solidFill>
              </a:rPr>
              <a:t>Хенда</a:t>
            </a:r>
            <a:r>
              <a:rPr lang="ru-RU" dirty="0">
                <a:solidFill>
                  <a:srgbClr val="000000"/>
                </a:solidFill>
              </a:rPr>
              <a:t> – Сибирь», ТУЮФ ГУП ТО «Тегульдетское ДРСУ».</a:t>
            </a:r>
          </a:p>
          <a:p>
            <a:pPr algn="just"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b="1" dirty="0" smtClean="0">
                <a:solidFill>
                  <a:srgbClr val="000000"/>
                </a:solidFill>
              </a:rPr>
              <a:t>Объекты малого </a:t>
            </a:r>
            <a:r>
              <a:rPr lang="ru-RU" b="1" dirty="0">
                <a:solidFill>
                  <a:srgbClr val="000000"/>
                </a:solidFill>
              </a:rPr>
              <a:t>и среднего бизнеса: магазины,</a:t>
            </a:r>
            <a:r>
              <a:rPr lang="ru-RU" dirty="0">
                <a:solidFill>
                  <a:srgbClr val="000000"/>
                </a:solidFill>
              </a:rPr>
              <a:t> парикмахерские, фотоателье, автозаправочные станции,   деревообрабатывающие производства, сбор дикоросов </a:t>
            </a:r>
            <a:r>
              <a:rPr lang="ru-RU" dirty="0" smtClean="0">
                <a:solidFill>
                  <a:srgbClr val="000000"/>
                </a:solidFill>
              </a:rPr>
              <a:t>.</a:t>
            </a:r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212001" name="Text Box 63"/>
          <p:cNvSpPr txBox="1">
            <a:spLocks noChangeArrowheads="1"/>
          </p:cNvSpPr>
          <p:nvPr/>
        </p:nvSpPr>
        <p:spPr bwMode="auto">
          <a:xfrm>
            <a:off x="6308725" y="8712200"/>
            <a:ext cx="396875" cy="27918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algn="ctr">
              <a:spcBef>
                <a:spcPts val="750"/>
              </a:spcBef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1200" b="1" dirty="0" smtClean="0">
                <a:solidFill>
                  <a:srgbClr val="000000"/>
                </a:solidFill>
              </a:rPr>
              <a:t>27</a:t>
            </a:r>
            <a:endParaRPr lang="ru-RU" sz="1200" b="1" dirty="0">
              <a:solidFill>
                <a:srgbClr val="000000"/>
              </a:solidFill>
            </a:endParaRPr>
          </a:p>
        </p:txBody>
      </p:sp>
      <p:pic>
        <p:nvPicPr>
          <p:cNvPr id="212002" name="Picture 6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73675" y="1150938"/>
            <a:ext cx="1355725" cy="18002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38977" name="Text Box 65"/>
          <p:cNvSpPr txBox="1">
            <a:spLocks noChangeArrowheads="1"/>
          </p:cNvSpPr>
          <p:nvPr/>
        </p:nvSpPr>
        <p:spPr bwMode="auto">
          <a:xfrm>
            <a:off x="0" y="1"/>
            <a:ext cx="6858000" cy="933205"/>
          </a:xfrm>
          <a:prstGeom prst="rect">
            <a:avLst/>
          </a:prstGeom>
          <a:gradFill rotWithShape="0">
            <a:gsLst>
              <a:gs pos="0">
                <a:srgbClr val="00B050"/>
              </a:gs>
              <a:gs pos="100000">
                <a:srgbClr val="FFFF00"/>
              </a:gs>
            </a:gsLst>
            <a:lin ang="13500000" scaled="1"/>
          </a:gradFill>
          <a:ln w="9525" cap="flat">
            <a:noFill/>
            <a:round/>
            <a:headEnd/>
            <a:tailEnd/>
          </a:ln>
          <a:effectLst/>
        </p:spPr>
        <p:txBody>
          <a:bodyPr wrap="square" lIns="90000" tIns="46800" rIns="90000" bIns="46800">
            <a:spAutoFit/>
          </a:bodyPr>
          <a:lstStyle/>
          <a:p>
            <a:pPr algn="ctr">
              <a:spcBef>
                <a:spcPts val="875"/>
              </a:spcBef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endParaRPr lang="en-US" sz="100" b="1" dirty="0" smtClean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algn="ctr">
              <a:spcBef>
                <a:spcPts val="875"/>
              </a:spcBef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ru-RU" sz="14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МУНИЦИПАЛЬНОЕ </a:t>
            </a:r>
            <a:r>
              <a:rPr lang="ru-RU" sz="14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ОБРАЗОВАНИЕ</a:t>
            </a:r>
          </a:p>
          <a:p>
            <a:pPr algn="ctr">
              <a:spcBef>
                <a:spcPts val="875"/>
              </a:spcBef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ru-RU" sz="14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«</a:t>
            </a:r>
            <a:r>
              <a:rPr lang="ru-RU" sz="16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Т</a:t>
            </a:r>
            <a:r>
              <a:rPr lang="ru-RU" sz="14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ЕГУЛЬДЕТСКОЕ СЕЛЬСКОЕ ПОСЕЛЕНИЕ»</a:t>
            </a:r>
            <a:endParaRPr lang="en-US" sz="1400" b="1" dirty="0" smtClean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algn="ctr">
              <a:spcBef>
                <a:spcPts val="875"/>
              </a:spcBef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endParaRPr lang="ru-RU" sz="100" b="1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017" name="Rectangle 1"/>
          <p:cNvSpPr>
            <a:spLocks noChangeArrowheads="1"/>
          </p:cNvSpPr>
          <p:nvPr/>
        </p:nvSpPr>
        <p:spPr bwMode="auto">
          <a:xfrm>
            <a:off x="500042" y="1142976"/>
            <a:ext cx="6202363" cy="19367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>
              <a:spcBef>
                <a:spcPts val="500"/>
              </a:spcBef>
              <a:spcAft>
                <a:spcPts val="500"/>
              </a:spcAft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1300" b="1" u="sng" dirty="0">
                <a:solidFill>
                  <a:srgbClr val="00B050"/>
                </a:solidFill>
              </a:rPr>
              <a:t>Черноярское сельское поселение основано в  2006 году</a:t>
            </a:r>
          </a:p>
          <a:p>
            <a:pPr>
              <a:spcBef>
                <a:spcPts val="500"/>
              </a:spcBef>
              <a:spcAft>
                <a:spcPts val="500"/>
              </a:spcAft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1200" b="1" dirty="0">
                <a:solidFill>
                  <a:srgbClr val="00B050"/>
                </a:solidFill>
              </a:rPr>
              <a:t>ГЛАВА ПОСЕЛЕНИЯ </a:t>
            </a:r>
            <a:r>
              <a:rPr lang="ru-RU" sz="1200" b="1" dirty="0">
                <a:solidFill>
                  <a:srgbClr val="000000"/>
                </a:solidFill>
              </a:rPr>
              <a:t>– Попов Анатолий Иванович</a:t>
            </a:r>
          </a:p>
          <a:p>
            <a:pPr>
              <a:lnSpc>
                <a:spcPct val="95000"/>
              </a:lnSpc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1200" dirty="0">
                <a:solidFill>
                  <a:srgbClr val="000000"/>
                </a:solidFill>
              </a:rPr>
              <a:t>срок полномочий – октябрь 2012 - сентябрь 2017 г.</a:t>
            </a:r>
          </a:p>
          <a:p>
            <a:pPr>
              <a:lnSpc>
                <a:spcPct val="95000"/>
              </a:lnSpc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1200" b="1" dirty="0">
                <a:solidFill>
                  <a:srgbClr val="000000"/>
                </a:solidFill>
              </a:rPr>
              <a:t>Телефон:</a:t>
            </a:r>
            <a:r>
              <a:rPr lang="ru-RU" sz="1200" dirty="0">
                <a:solidFill>
                  <a:srgbClr val="000000"/>
                </a:solidFill>
              </a:rPr>
              <a:t> (8-38-246) 3-11-42</a:t>
            </a:r>
          </a:p>
          <a:p>
            <a:pPr>
              <a:lnSpc>
                <a:spcPct val="95000"/>
              </a:lnSpc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1200" b="1" dirty="0">
                <a:solidFill>
                  <a:srgbClr val="000000"/>
                </a:solidFill>
              </a:rPr>
              <a:t>сайт: </a:t>
            </a:r>
            <a:r>
              <a:rPr lang="ru-RU" sz="1200" dirty="0">
                <a:solidFill>
                  <a:srgbClr val="000000"/>
                </a:solidFill>
              </a:rPr>
              <a:t> http://blacksp.tomsk.ru/</a:t>
            </a:r>
            <a:br>
              <a:rPr lang="ru-RU" sz="1200" dirty="0">
                <a:solidFill>
                  <a:srgbClr val="000000"/>
                </a:solidFill>
              </a:rPr>
            </a:br>
            <a:r>
              <a:rPr lang="ru-RU" sz="1200" b="1" dirty="0" err="1">
                <a:solidFill>
                  <a:srgbClr val="000000"/>
                </a:solidFill>
              </a:rPr>
              <a:t>E-mail</a:t>
            </a:r>
            <a:r>
              <a:rPr lang="ru-RU" sz="1200" b="1" dirty="0">
                <a:solidFill>
                  <a:srgbClr val="000000"/>
                </a:solidFill>
              </a:rPr>
              <a:t>:</a:t>
            </a:r>
            <a:r>
              <a:rPr lang="ru-RU" sz="1200" dirty="0">
                <a:solidFill>
                  <a:srgbClr val="000000"/>
                </a:solidFill>
              </a:rPr>
              <a:t> </a:t>
            </a:r>
            <a:r>
              <a:rPr lang="ru-RU" sz="1200" dirty="0" err="1">
                <a:solidFill>
                  <a:srgbClr val="000000"/>
                </a:solidFill>
              </a:rPr>
              <a:t>blacksp@tomsk.gov.ru</a:t>
            </a:r>
            <a:endParaRPr lang="ru-RU" sz="1200" dirty="0">
              <a:solidFill>
                <a:srgbClr val="000000"/>
              </a:solidFill>
            </a:endParaRPr>
          </a:p>
          <a:p>
            <a:pPr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ru-RU" sz="500" dirty="0">
              <a:solidFill>
                <a:srgbClr val="000000"/>
              </a:solidFill>
            </a:endParaRPr>
          </a:p>
          <a:p>
            <a:pPr>
              <a:spcBef>
                <a:spcPts val="500"/>
              </a:spcBef>
              <a:spcAft>
                <a:spcPts val="500"/>
              </a:spcAft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1200" b="1" dirty="0">
                <a:solidFill>
                  <a:srgbClr val="00B050"/>
                </a:solidFill>
              </a:rPr>
              <a:t>ПРЕДСЕДАТЕЛЬ СОВЕТА - </a:t>
            </a:r>
            <a:r>
              <a:rPr lang="ru-RU" sz="1200" b="1" dirty="0">
                <a:solidFill>
                  <a:srgbClr val="000000"/>
                </a:solidFill>
              </a:rPr>
              <a:t>Попов Анатолий Иванович</a:t>
            </a:r>
            <a:r>
              <a:rPr lang="ru-RU" sz="1200" b="1" dirty="0">
                <a:solidFill>
                  <a:srgbClr val="00B050"/>
                </a:solidFill>
              </a:rPr>
              <a:t> </a:t>
            </a:r>
            <a:r>
              <a:rPr lang="ru-RU" sz="1200" b="1" dirty="0">
                <a:solidFill>
                  <a:srgbClr val="000000"/>
                </a:solidFill>
              </a:rPr>
              <a:t> </a:t>
            </a:r>
          </a:p>
          <a:p>
            <a:pPr>
              <a:spcBef>
                <a:spcPts val="100"/>
              </a:spcBef>
              <a:spcAft>
                <a:spcPts val="100"/>
              </a:spcAft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1200" b="1" dirty="0">
                <a:solidFill>
                  <a:srgbClr val="000000"/>
                </a:solidFill>
              </a:rPr>
              <a:t>дата избрания – 14.10.2012 г.</a:t>
            </a:r>
          </a:p>
        </p:txBody>
      </p:sp>
      <p:sp>
        <p:nvSpPr>
          <p:cNvPr id="214018" name="Rectangle 2"/>
          <p:cNvSpPr>
            <a:spLocks noChangeArrowheads="1"/>
          </p:cNvSpPr>
          <p:nvPr/>
        </p:nvSpPr>
        <p:spPr bwMode="auto">
          <a:xfrm>
            <a:off x="500042" y="3000364"/>
            <a:ext cx="5916613" cy="181133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/>
          <a:lstStyle/>
          <a:p>
            <a:pPr>
              <a:spcBef>
                <a:spcPts val="500"/>
              </a:spcBef>
              <a:spcAft>
                <a:spcPts val="500"/>
              </a:spcAft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1200" b="1" dirty="0">
                <a:solidFill>
                  <a:srgbClr val="00B050"/>
                </a:solidFill>
              </a:rPr>
              <a:t>ОБЩАЯ ХАРАКТЕРИСТИКА</a:t>
            </a:r>
          </a:p>
          <a:p>
            <a:pPr algn="just">
              <a:spcBef>
                <a:spcPts val="100"/>
              </a:spcBef>
              <a:spcAft>
                <a:spcPts val="100"/>
              </a:spcAft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1200" b="1" dirty="0">
                <a:solidFill>
                  <a:srgbClr val="000000"/>
                </a:solidFill>
              </a:rPr>
              <a:t>Территория: </a:t>
            </a:r>
            <a:r>
              <a:rPr lang="ru-RU" sz="1200" dirty="0">
                <a:solidFill>
                  <a:srgbClr val="000000"/>
                </a:solidFill>
              </a:rPr>
              <a:t>площадь:  108,7 тыс.га (8,9 от </a:t>
            </a:r>
            <a:r>
              <a:rPr lang="ru-RU" sz="1200" dirty="0" err="1">
                <a:solidFill>
                  <a:srgbClr val="000000"/>
                </a:solidFill>
              </a:rPr>
              <a:t>Тегульдетского</a:t>
            </a:r>
            <a:r>
              <a:rPr lang="ru-RU" sz="1200" dirty="0">
                <a:solidFill>
                  <a:srgbClr val="000000"/>
                </a:solidFill>
              </a:rPr>
              <a:t> района)</a:t>
            </a:r>
          </a:p>
          <a:p>
            <a:pPr algn="just">
              <a:spcBef>
                <a:spcPts val="100"/>
              </a:spcBef>
              <a:spcAft>
                <a:spcPts val="100"/>
              </a:spcAft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1200" b="1" dirty="0">
                <a:solidFill>
                  <a:srgbClr val="000000"/>
                </a:solidFill>
              </a:rPr>
              <a:t>Удалённость от районного центра: </a:t>
            </a:r>
            <a:r>
              <a:rPr lang="ru-RU" sz="1200" dirty="0">
                <a:solidFill>
                  <a:srgbClr val="000000"/>
                </a:solidFill>
              </a:rPr>
              <a:t>67 км</a:t>
            </a:r>
          </a:p>
          <a:p>
            <a:pPr algn="just">
              <a:spcBef>
                <a:spcPts val="100"/>
              </a:spcBef>
              <a:spcAft>
                <a:spcPts val="100"/>
              </a:spcAft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1200" b="1" dirty="0">
                <a:solidFill>
                  <a:srgbClr val="000000"/>
                </a:solidFill>
              </a:rPr>
              <a:t>Наличие круглогодичного сообщения: </a:t>
            </a:r>
            <a:r>
              <a:rPr lang="ru-RU" sz="1200" dirty="0">
                <a:solidFill>
                  <a:srgbClr val="000000"/>
                </a:solidFill>
              </a:rPr>
              <a:t>Да</a:t>
            </a:r>
          </a:p>
          <a:p>
            <a:pPr algn="just">
              <a:spcBef>
                <a:spcPts val="100"/>
              </a:spcBef>
              <a:spcAft>
                <a:spcPts val="100"/>
              </a:spcAft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1200" b="1" dirty="0">
                <a:solidFill>
                  <a:srgbClr val="000000"/>
                </a:solidFill>
              </a:rPr>
              <a:t>Структура: </a:t>
            </a:r>
            <a:r>
              <a:rPr lang="ru-RU" sz="1200" dirty="0">
                <a:solidFill>
                  <a:srgbClr val="000000"/>
                </a:solidFill>
              </a:rPr>
              <a:t>п. Черный Яр, п. Орловка.</a:t>
            </a:r>
          </a:p>
          <a:p>
            <a:pPr algn="just">
              <a:spcBef>
                <a:spcPts val="100"/>
              </a:spcBef>
              <a:spcAft>
                <a:spcPts val="100"/>
              </a:spcAft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1200" b="1" dirty="0">
                <a:solidFill>
                  <a:srgbClr val="000000"/>
                </a:solidFill>
              </a:rPr>
              <a:t>Население: </a:t>
            </a:r>
            <a:r>
              <a:rPr lang="ru-RU" sz="1200" dirty="0">
                <a:solidFill>
                  <a:srgbClr val="000000"/>
                </a:solidFill>
              </a:rPr>
              <a:t>(на 1 января 2016 г.): </a:t>
            </a:r>
            <a:r>
              <a:rPr lang="en-US" sz="1200" dirty="0">
                <a:solidFill>
                  <a:srgbClr val="000000"/>
                </a:solidFill>
              </a:rPr>
              <a:t>381</a:t>
            </a:r>
            <a:r>
              <a:rPr lang="ru-RU" sz="1200" dirty="0">
                <a:solidFill>
                  <a:srgbClr val="000000"/>
                </a:solidFill>
              </a:rPr>
              <a:t> </a:t>
            </a:r>
            <a:r>
              <a:rPr lang="ru-RU" sz="1200" dirty="0" smtClean="0">
                <a:solidFill>
                  <a:srgbClr val="000000"/>
                </a:solidFill>
              </a:rPr>
              <a:t>чел, в том числе п. Чёрный Яр – 380 чел., п. Орловка -1 чел.</a:t>
            </a:r>
            <a:endParaRPr lang="ru-RU" sz="1200" dirty="0">
              <a:solidFill>
                <a:srgbClr val="000000"/>
              </a:solidFill>
            </a:endParaRPr>
          </a:p>
          <a:p>
            <a:pPr algn="just">
              <a:spcBef>
                <a:spcPts val="100"/>
              </a:spcBef>
              <a:spcAft>
                <a:spcPts val="100"/>
              </a:spcAft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1200" dirty="0">
                <a:solidFill>
                  <a:srgbClr val="000000"/>
                </a:solidFill>
              </a:rPr>
              <a:t>Из общей численности населения мужчины составляют </a:t>
            </a:r>
            <a:r>
              <a:rPr lang="en-US" sz="1200" dirty="0">
                <a:solidFill>
                  <a:srgbClr val="000000"/>
                </a:solidFill>
              </a:rPr>
              <a:t>187</a:t>
            </a:r>
            <a:r>
              <a:rPr lang="ru-RU" sz="1200" dirty="0">
                <a:solidFill>
                  <a:srgbClr val="000000"/>
                </a:solidFill>
              </a:rPr>
              <a:t>, женщины </a:t>
            </a:r>
            <a:r>
              <a:rPr lang="ru-RU" sz="1200" dirty="0" smtClean="0">
                <a:solidFill>
                  <a:srgbClr val="000000"/>
                </a:solidFill>
              </a:rPr>
              <a:t>- </a:t>
            </a:r>
            <a:r>
              <a:rPr lang="en-US" sz="1200" dirty="0">
                <a:solidFill>
                  <a:srgbClr val="000000"/>
                </a:solidFill>
              </a:rPr>
              <a:t>194</a:t>
            </a:r>
            <a:r>
              <a:rPr lang="ru-RU" sz="1200" dirty="0">
                <a:solidFill>
                  <a:srgbClr val="000000"/>
                </a:solidFill>
              </a:rPr>
              <a:t>,</a:t>
            </a:r>
          </a:p>
          <a:p>
            <a:pPr algn="just">
              <a:spcBef>
                <a:spcPts val="100"/>
              </a:spcBef>
              <a:spcAft>
                <a:spcPts val="100"/>
              </a:spcAft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1200" dirty="0">
                <a:solidFill>
                  <a:srgbClr val="000000"/>
                </a:solidFill>
              </a:rPr>
              <a:t>дети-107 ,  трудоспособное- 320 , пенсионеры -150.</a:t>
            </a:r>
          </a:p>
          <a:p>
            <a:pPr algn="just">
              <a:spcBef>
                <a:spcPts val="100"/>
              </a:spcBef>
              <a:spcAft>
                <a:spcPts val="100"/>
              </a:spcAft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ru-RU" sz="700" dirty="0">
              <a:solidFill>
                <a:srgbClr val="000000"/>
              </a:solidFill>
            </a:endParaRPr>
          </a:p>
          <a:p>
            <a:pPr>
              <a:spcBef>
                <a:spcPts val="500"/>
              </a:spcBef>
              <a:spcAft>
                <a:spcPts val="500"/>
              </a:spcAft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1200" b="1" dirty="0" smtClean="0">
                <a:solidFill>
                  <a:srgbClr val="00B050"/>
                </a:solidFill>
              </a:rPr>
              <a:t>ФИНАНСОВО-ЭКОНОМИЧЕСКАЯ </a:t>
            </a:r>
            <a:r>
              <a:rPr lang="ru-RU" sz="1200" b="1" dirty="0">
                <a:solidFill>
                  <a:srgbClr val="00B050"/>
                </a:solidFill>
              </a:rPr>
              <a:t>ИНФОРМАЦИЯ	</a:t>
            </a:r>
            <a:r>
              <a:rPr lang="ru-RU" sz="1200" b="1" dirty="0">
                <a:solidFill>
                  <a:srgbClr val="00B050"/>
                </a:solidFill>
                <a:latin typeface="Times New Roman" pitchFamily="18" charset="0"/>
              </a:rPr>
              <a:t>	</a:t>
            </a:r>
            <a:r>
              <a:rPr lang="ru-RU" sz="900" dirty="0" err="1">
                <a:solidFill>
                  <a:srgbClr val="000000"/>
                </a:solidFill>
                <a:latin typeface="Times New Roman" pitchFamily="18" charset="0"/>
              </a:rPr>
              <a:t>тыс</a:t>
            </a:r>
            <a:r>
              <a:rPr lang="ru-RU" sz="900" dirty="0">
                <a:solidFill>
                  <a:srgbClr val="000000"/>
                </a:solidFill>
                <a:latin typeface="Times New Roman" pitchFamily="18" charset="0"/>
              </a:rPr>
              <a:t> .руб.</a:t>
            </a:r>
          </a:p>
        </p:txBody>
      </p:sp>
      <p:graphicFrame>
        <p:nvGraphicFramePr>
          <p:cNvPr id="39939" name="Group 3"/>
          <p:cNvGraphicFramePr>
            <a:graphicFrameLocks noGrp="1"/>
          </p:cNvGraphicFramePr>
          <p:nvPr/>
        </p:nvGraphicFramePr>
        <p:xfrm>
          <a:off x="584200" y="5315280"/>
          <a:ext cx="5691188" cy="1696962"/>
        </p:xfrm>
        <a:graphic>
          <a:graphicData uri="http://schemas.openxmlformats.org/drawingml/2006/table">
            <a:tbl>
              <a:tblPr/>
              <a:tblGrid>
                <a:gridCol w="2794000"/>
                <a:gridCol w="1420813"/>
                <a:gridCol w="1476375"/>
              </a:tblGrid>
              <a:tr h="168580">
                <a:tc rowSpan="2"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cs typeface="Arial" charset="0"/>
                        </a:rPr>
                        <a:t>Наименование</a:t>
                      </a:r>
                    </a:p>
                  </a:txBody>
                  <a:tcPr marL="90000" marR="90000" marT="76896" marB="46800" anchor="ctr" horzOverflow="overflow">
                    <a:lnL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FA32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cs typeface="Arial" charset="0"/>
                        </a:rPr>
                        <a:t>2015 год</a:t>
                      </a:r>
                    </a:p>
                  </a:txBody>
                  <a:tcPr marL="90000" marR="90000" marT="76896" marB="46800" anchor="ctr" horzOverflow="overflow">
                    <a:lnL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FA326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cs typeface="Arial" charset="0"/>
                        </a:rPr>
                        <a:t>План</a:t>
                      </a:r>
                    </a:p>
                    <a:p>
                      <a:pPr marL="0" marR="0" lvl="0" indent="0" algn="ctr" defTabSz="449263" rtl="0" eaLnBrk="1" fontAlgn="base" latinLnBrk="0" hangingPunct="1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cs typeface="Arial" charset="0"/>
                        </a:rPr>
                        <a:t>на 2016 год</a:t>
                      </a:r>
                    </a:p>
                  </a:txBody>
                  <a:tcPr marL="90000" marR="90000" marT="76896" marB="46800" anchor="ctr" horzOverflow="overflow">
                    <a:lnL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FA326"/>
                    </a:solidFill>
                  </a:tcPr>
                </a:tc>
              </a:tr>
              <a:tr h="16858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cs typeface="Arial" charset="0"/>
                        </a:rPr>
                        <a:t>исполнено</a:t>
                      </a:r>
                    </a:p>
                  </a:txBody>
                  <a:tcPr marL="90000" marR="90000" marT="76896" marB="46800" anchor="ctr" horzOverflow="overflow">
                    <a:lnL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FA326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68580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ДОХОДЫ, всего</a:t>
                      </a:r>
                    </a:p>
                  </a:txBody>
                  <a:tcPr marL="90000" marR="90000" marT="76896" marB="46800" anchor="ctr" horzOverflow="overflow">
                    <a:lnL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FA326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5031,0</a:t>
                      </a:r>
                    </a:p>
                  </a:txBody>
                  <a:tcPr marL="90000" marR="90000" marT="76896" marB="46800" anchor="ctr" horzOverflow="overflow">
                    <a:lnL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FA326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5043,1</a:t>
                      </a:r>
                    </a:p>
                  </a:txBody>
                  <a:tcPr marL="90000" marR="90000" marT="76896" marB="46800" anchor="ctr" horzOverflow="overflow">
                    <a:lnL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FA326">
                        <a:alpha val="50000"/>
                      </a:srgbClr>
                    </a:solidFill>
                  </a:tcPr>
                </a:tc>
              </a:tr>
              <a:tr h="168580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в т. ч. собственные</a:t>
                      </a:r>
                    </a:p>
                  </a:txBody>
                  <a:tcPr marL="90000" marR="90000" marT="76896" marB="46800" anchor="ctr" horzOverflow="overflow">
                    <a:lnL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BEE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1127,0</a:t>
                      </a:r>
                    </a:p>
                  </a:txBody>
                  <a:tcPr marL="90000" marR="90000" marT="76896" marB="46800" anchor="ctr" horzOverflow="overflow">
                    <a:lnL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BEE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1040,4</a:t>
                      </a:r>
                    </a:p>
                  </a:txBody>
                  <a:tcPr marL="90000" marR="90000" marT="76896" marB="46800" anchor="ctr" horzOverflow="overflow">
                    <a:lnL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BEEF4"/>
                    </a:solidFill>
                  </a:tcPr>
                </a:tc>
              </a:tr>
              <a:tr h="168580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РАСХОДЫ, всего</a:t>
                      </a:r>
                    </a:p>
                  </a:txBody>
                  <a:tcPr marL="90000" marR="90000" marT="76896" marB="46800" anchor="ctr" horzOverflow="overflow">
                    <a:lnL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FA326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4565,0</a:t>
                      </a:r>
                    </a:p>
                  </a:txBody>
                  <a:tcPr marL="90000" marR="90000" marT="76896" marB="46800" anchor="ctr" horzOverflow="overflow">
                    <a:lnL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FA326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5919,1</a:t>
                      </a:r>
                    </a:p>
                  </a:txBody>
                  <a:tcPr marL="90000" marR="90000" marT="76896" marB="46800" anchor="ctr" horzOverflow="overflow">
                    <a:lnL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FA326">
                        <a:alpha val="50000"/>
                      </a:srgbClr>
                    </a:solidFill>
                  </a:tcPr>
                </a:tc>
              </a:tr>
              <a:tr h="168580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САМООБЛОЖЕНИЕ</a:t>
                      </a:r>
                    </a:p>
                  </a:txBody>
                  <a:tcPr marL="90000" marR="90000" marT="76896" marB="46800" anchor="ctr" horzOverflow="overflow">
                    <a:lnL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FA326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87000"/>
                        </a:lnSpc>
                        <a:spcBef>
                          <a:spcPts val="3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-</a:t>
                      </a:r>
                    </a:p>
                  </a:txBody>
                  <a:tcPr marL="90000" marR="90000" marT="76896" marB="46800" anchor="ctr" horzOverflow="overflow">
                    <a:lnL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FA326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87000"/>
                        </a:lnSpc>
                        <a:spcBef>
                          <a:spcPts val="3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-</a:t>
                      </a:r>
                    </a:p>
                  </a:txBody>
                  <a:tcPr marL="90000" marR="90000" marT="76896" marB="46800" anchor="ctr" horzOverflow="overflow">
                    <a:lnL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FA326">
                        <a:alpha val="50000"/>
                      </a:srgbClr>
                    </a:solidFill>
                  </a:tcPr>
                </a:tc>
              </a:tr>
            </a:tbl>
          </a:graphicData>
        </a:graphic>
      </p:graphicFrame>
      <p:sp>
        <p:nvSpPr>
          <p:cNvPr id="214047" name="Rectangle 61"/>
          <p:cNvSpPr>
            <a:spLocks noChangeArrowheads="1"/>
          </p:cNvSpPr>
          <p:nvPr/>
        </p:nvSpPr>
        <p:spPr bwMode="auto">
          <a:xfrm>
            <a:off x="549275" y="7092951"/>
            <a:ext cx="6022997" cy="1977081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square" lIns="90000" tIns="46800" rIns="90000" bIns="46800">
            <a:spAutoFit/>
          </a:bodyPr>
          <a:lstStyle/>
          <a:p>
            <a:pPr algn="just">
              <a:spcBef>
                <a:spcPts val="500"/>
              </a:spcBef>
              <a:spcAft>
                <a:spcPts val="500"/>
              </a:spcAft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1200" b="1" dirty="0">
                <a:solidFill>
                  <a:srgbClr val="00B050"/>
                </a:solidFill>
              </a:rPr>
              <a:t>ИНФРАСТРУКТУРА ПОСЕЛЕНИЯ</a:t>
            </a:r>
          </a:p>
          <a:p>
            <a:pPr algn="just">
              <a:spcBef>
                <a:spcPts val="500"/>
              </a:spcBef>
              <a:spcAft>
                <a:spcPts val="500"/>
              </a:spcAft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b="1" dirty="0">
                <a:solidFill>
                  <a:srgbClr val="000000"/>
                </a:solidFill>
              </a:rPr>
              <a:t>Объекты социальной сферы: </a:t>
            </a:r>
            <a:r>
              <a:rPr lang="ru-RU" b="1" dirty="0" smtClean="0">
                <a:solidFill>
                  <a:srgbClr val="000000"/>
                </a:solidFill>
              </a:rPr>
              <a:t>врачебная </a:t>
            </a:r>
            <a:r>
              <a:rPr lang="ru-RU" b="1" dirty="0">
                <a:solidFill>
                  <a:srgbClr val="000000"/>
                </a:solidFill>
              </a:rPr>
              <a:t>амбулатория -</a:t>
            </a:r>
            <a:r>
              <a:rPr lang="en-US" b="1" dirty="0">
                <a:solidFill>
                  <a:srgbClr val="000000"/>
                </a:solidFill>
              </a:rPr>
              <a:t> </a:t>
            </a:r>
            <a:r>
              <a:rPr lang="ru-RU" b="1" dirty="0">
                <a:solidFill>
                  <a:srgbClr val="000000"/>
                </a:solidFill>
              </a:rPr>
              <a:t>1,  отделение почты России -</a:t>
            </a:r>
            <a:r>
              <a:rPr lang="en-US" b="1" dirty="0">
                <a:solidFill>
                  <a:srgbClr val="000000"/>
                </a:solidFill>
              </a:rPr>
              <a:t> </a:t>
            </a:r>
            <a:r>
              <a:rPr lang="ru-RU" b="1" dirty="0">
                <a:solidFill>
                  <a:srgbClr val="000000"/>
                </a:solidFill>
              </a:rPr>
              <a:t>1 , пожарный пост - 1,  </a:t>
            </a:r>
            <a:r>
              <a:rPr lang="ru-RU" b="1" dirty="0" smtClean="0">
                <a:solidFill>
                  <a:srgbClr val="000000"/>
                </a:solidFill>
              </a:rPr>
              <a:t>дом культуры </a:t>
            </a:r>
            <a:r>
              <a:rPr lang="ru-RU" b="1" dirty="0">
                <a:solidFill>
                  <a:srgbClr val="000000"/>
                </a:solidFill>
              </a:rPr>
              <a:t>- 1,   средняя общеобразовательная школа </a:t>
            </a:r>
            <a:r>
              <a:rPr lang="ru-RU" b="1" dirty="0" smtClean="0">
                <a:solidFill>
                  <a:srgbClr val="000000"/>
                </a:solidFill>
              </a:rPr>
              <a:t>–</a:t>
            </a:r>
            <a:r>
              <a:rPr lang="en-US" b="1" dirty="0" smtClean="0">
                <a:solidFill>
                  <a:srgbClr val="000000"/>
                </a:solidFill>
              </a:rPr>
              <a:t> </a:t>
            </a:r>
            <a:r>
              <a:rPr lang="ru-RU" b="1" dirty="0" smtClean="0">
                <a:solidFill>
                  <a:srgbClr val="000000"/>
                </a:solidFill>
              </a:rPr>
              <a:t>1. </a:t>
            </a:r>
          </a:p>
          <a:p>
            <a:pPr algn="just">
              <a:spcBef>
                <a:spcPts val="500"/>
              </a:spcBef>
              <a:spcAft>
                <a:spcPts val="500"/>
              </a:spcAft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b="1" dirty="0" smtClean="0">
                <a:solidFill>
                  <a:srgbClr val="000000"/>
                </a:solidFill>
              </a:rPr>
              <a:t>Объекты </a:t>
            </a:r>
            <a:r>
              <a:rPr lang="ru-RU" b="1" dirty="0">
                <a:solidFill>
                  <a:srgbClr val="000000"/>
                </a:solidFill>
              </a:rPr>
              <a:t>ЖКХ:  котельная – 1, водонапорные башни</a:t>
            </a:r>
            <a:r>
              <a:rPr lang="en-US" b="1" dirty="0">
                <a:solidFill>
                  <a:srgbClr val="000000"/>
                </a:solidFill>
              </a:rPr>
              <a:t> </a:t>
            </a:r>
            <a:r>
              <a:rPr lang="ru-RU" b="1" dirty="0">
                <a:solidFill>
                  <a:srgbClr val="000000"/>
                </a:solidFill>
              </a:rPr>
              <a:t>-</a:t>
            </a:r>
            <a:r>
              <a:rPr lang="en-US" b="1" dirty="0">
                <a:solidFill>
                  <a:srgbClr val="000000"/>
                </a:solidFill>
              </a:rPr>
              <a:t> </a:t>
            </a:r>
            <a:r>
              <a:rPr lang="ru-RU" b="1" dirty="0">
                <a:solidFill>
                  <a:srgbClr val="000000"/>
                </a:solidFill>
              </a:rPr>
              <a:t>6.</a:t>
            </a:r>
          </a:p>
          <a:p>
            <a:pPr algn="just">
              <a:spcBef>
                <a:spcPts val="500"/>
              </a:spcBef>
              <a:spcAft>
                <a:spcPts val="500"/>
              </a:spcAft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b="1" dirty="0">
                <a:solidFill>
                  <a:srgbClr val="000000"/>
                </a:solidFill>
              </a:rPr>
              <a:t>Объекты производственной (агропромышленной) сферы – ООО «</a:t>
            </a:r>
            <a:r>
              <a:rPr lang="ru-RU" b="1" dirty="0" err="1">
                <a:solidFill>
                  <a:srgbClr val="000000"/>
                </a:solidFill>
              </a:rPr>
              <a:t>Чулымлестранс</a:t>
            </a:r>
            <a:r>
              <a:rPr lang="ru-RU" b="1" dirty="0">
                <a:solidFill>
                  <a:srgbClr val="000000"/>
                </a:solidFill>
              </a:rPr>
              <a:t>» - сплав леса по реке Чулым.</a:t>
            </a:r>
          </a:p>
          <a:p>
            <a:pPr algn="just">
              <a:spcBef>
                <a:spcPts val="500"/>
              </a:spcBef>
              <a:spcAft>
                <a:spcPts val="500"/>
              </a:spcAft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b="1" dirty="0">
                <a:solidFill>
                  <a:srgbClr val="000000"/>
                </a:solidFill>
              </a:rPr>
              <a:t>Объекты малого и среднего бизнеса: магазины.</a:t>
            </a:r>
          </a:p>
        </p:txBody>
      </p:sp>
      <p:sp>
        <p:nvSpPr>
          <p:cNvPr id="214048" name="Text Box 62"/>
          <p:cNvSpPr txBox="1">
            <a:spLocks noChangeArrowheads="1"/>
          </p:cNvSpPr>
          <p:nvPr/>
        </p:nvSpPr>
        <p:spPr bwMode="auto">
          <a:xfrm>
            <a:off x="6308725" y="8712200"/>
            <a:ext cx="396875" cy="27918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algn="ctr">
              <a:spcBef>
                <a:spcPts val="750"/>
              </a:spcBef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1200" b="1" dirty="0" smtClean="0">
                <a:solidFill>
                  <a:srgbClr val="000000"/>
                </a:solidFill>
              </a:rPr>
              <a:t>28</a:t>
            </a:r>
            <a:endParaRPr lang="ru-RU" sz="1200" b="1" dirty="0">
              <a:solidFill>
                <a:srgbClr val="000000"/>
              </a:solidFill>
            </a:endParaRPr>
          </a:p>
        </p:txBody>
      </p:sp>
      <p:sp>
        <p:nvSpPr>
          <p:cNvPr id="214049" name="Text Box 63"/>
          <p:cNvSpPr txBox="1">
            <a:spLocks noChangeArrowheads="1"/>
          </p:cNvSpPr>
          <p:nvPr/>
        </p:nvSpPr>
        <p:spPr bwMode="auto">
          <a:xfrm rot="-5400000">
            <a:off x="-3964781" y="4720431"/>
            <a:ext cx="8388350" cy="458788"/>
          </a:xfrm>
          <a:prstGeom prst="rect">
            <a:avLst/>
          </a:prstGeom>
          <a:solidFill>
            <a:srgbClr val="00B050"/>
          </a:solidFill>
          <a:ln w="9525">
            <a:noFill/>
            <a:round/>
            <a:headEnd/>
            <a:tailEnd/>
          </a:ln>
        </p:spPr>
        <p:txBody>
          <a:bodyPr lIns="90000" tIns="46800" rIns="90000" bIns="46800" anchor="ctr"/>
          <a:lstStyle/>
          <a:p>
            <a:pPr algn="ctr"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ru-RU" sz="1800" b="1" dirty="0">
              <a:solidFill>
                <a:srgbClr val="FFFFFF"/>
              </a:solidFill>
            </a:endParaRPr>
          </a:p>
        </p:txBody>
      </p:sp>
      <p:pic>
        <p:nvPicPr>
          <p:cNvPr id="214050" name="Picture 6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72074" y="1428728"/>
            <a:ext cx="1524000" cy="16700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40001" name="Text Box 65"/>
          <p:cNvSpPr txBox="1">
            <a:spLocks noChangeArrowheads="1"/>
          </p:cNvSpPr>
          <p:nvPr/>
        </p:nvSpPr>
        <p:spPr bwMode="auto">
          <a:xfrm>
            <a:off x="0" y="0"/>
            <a:ext cx="6858000" cy="1102482"/>
          </a:xfrm>
          <a:prstGeom prst="rect">
            <a:avLst/>
          </a:prstGeom>
          <a:gradFill rotWithShape="0">
            <a:gsLst>
              <a:gs pos="0">
                <a:srgbClr val="00B050"/>
              </a:gs>
              <a:gs pos="100000">
                <a:srgbClr val="FFFF00"/>
              </a:gs>
            </a:gsLst>
            <a:lin ang="13500000" scaled="1"/>
          </a:gradFill>
          <a:ln w="9525" cap="flat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algn="ctr">
              <a:spcBef>
                <a:spcPts val="313"/>
              </a:spcBef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endParaRPr lang="ru-RU" sz="500" b="1" dirty="0">
              <a:solidFill>
                <a:srgbClr val="FFFFFF"/>
              </a:solidFill>
            </a:endParaRPr>
          </a:p>
          <a:p>
            <a:pPr algn="ctr">
              <a:spcBef>
                <a:spcPts val="875"/>
              </a:spcBef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ru-RU" sz="14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МУНИЦИПАЛЬНОЕ ОБРАЗОВАНИЕ</a:t>
            </a:r>
          </a:p>
          <a:p>
            <a:pPr algn="ctr">
              <a:spcBef>
                <a:spcPts val="875"/>
              </a:spcBef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ru-RU" sz="14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«</a:t>
            </a:r>
            <a:r>
              <a:rPr lang="ru-RU" sz="16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Ч</a:t>
            </a:r>
            <a:r>
              <a:rPr lang="ru-RU" sz="14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ЕРНОЯРСКОЕ СЕЛЬСКОЕ ПОСЕЛЕНИЕ»</a:t>
            </a:r>
            <a:endParaRPr lang="ru-RU" sz="1400" b="1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algn="ctr">
              <a:spcBef>
                <a:spcPts val="875"/>
              </a:spcBef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endParaRPr lang="ru-RU" sz="800" b="1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1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6900863" cy="9144000"/>
          </a:xfrm>
          <a:prstGeom prst="rect">
            <a:avLst/>
          </a:prstGeom>
          <a:noFill/>
          <a:ln w="44280" cap="sq">
            <a:solidFill>
              <a:srgbClr val="073E87"/>
            </a:solidFill>
            <a:miter lim="800000"/>
            <a:headEnd/>
            <a:tailEnd/>
          </a:ln>
        </p:spPr>
      </p:pic>
      <p:sp>
        <p:nvSpPr>
          <p:cNvPr id="216066" name="Text Box 2"/>
          <p:cNvSpPr txBox="1">
            <a:spLocks noChangeArrowheads="1"/>
          </p:cNvSpPr>
          <p:nvPr/>
        </p:nvSpPr>
        <p:spPr bwMode="auto">
          <a:xfrm>
            <a:off x="188913" y="8675688"/>
            <a:ext cx="5435600" cy="30638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>
              <a:spcBef>
                <a:spcPts val="875"/>
              </a:spcBef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1400" b="1">
                <a:solidFill>
                  <a:srgbClr val="FFFFFF"/>
                </a:solidFill>
              </a:rPr>
              <a:t>Вид на с. Тегульдет с высоты птичьего полета.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 additive="repl">
                                        <p:cTn id="7" dur="2000"/>
                                        <p:tgtEl>
                                          <p:spTgt spid="409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889" name="Rectangle 1"/>
          <p:cNvSpPr>
            <a:spLocks noChangeArrowheads="1"/>
          </p:cNvSpPr>
          <p:nvPr/>
        </p:nvSpPr>
        <p:spPr bwMode="auto">
          <a:xfrm>
            <a:off x="571500" y="1143000"/>
            <a:ext cx="6048375" cy="46640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>
              <a:lnSpc>
                <a:spcPct val="115000"/>
              </a:lnSpc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1300" b="1" dirty="0">
                <a:solidFill>
                  <a:srgbClr val="000000"/>
                </a:solidFill>
              </a:rPr>
              <a:t>Основан: 20.01.1936 г.</a:t>
            </a:r>
          </a:p>
          <a:p>
            <a:pPr>
              <a:lnSpc>
                <a:spcPct val="115000"/>
              </a:lnSpc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1300" b="1" dirty="0">
                <a:solidFill>
                  <a:srgbClr val="000000"/>
                </a:solidFill>
              </a:rPr>
              <a:t>Географическое положение:</a:t>
            </a:r>
            <a:r>
              <a:rPr lang="ru-RU" sz="1300" dirty="0">
                <a:solidFill>
                  <a:srgbClr val="000000"/>
                </a:solidFill>
              </a:rPr>
              <a:t> Тегульдетский район располагается в восточной части области на границе с Красноярским краем, на севере он граничит с </a:t>
            </a:r>
            <a:r>
              <a:rPr lang="ru-RU" sz="1300" dirty="0" err="1">
                <a:solidFill>
                  <a:srgbClr val="000000"/>
                </a:solidFill>
              </a:rPr>
              <a:t>Верхнекетским</a:t>
            </a:r>
            <a:r>
              <a:rPr lang="ru-RU" sz="1300" dirty="0">
                <a:solidFill>
                  <a:srgbClr val="000000"/>
                </a:solidFill>
              </a:rPr>
              <a:t>, на западе - с Кемеровской областью, на юге - Зырянским и Первомайским районами Томской области. Основная водная артерия – река Чулым. Расстояние от с. Тегульдет  до г. Томска: 245 км.</a:t>
            </a:r>
          </a:p>
          <a:p>
            <a:pPr algn="just">
              <a:lnSpc>
                <a:spcPct val="115000"/>
              </a:lnSpc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1300" b="1" dirty="0">
                <a:solidFill>
                  <a:srgbClr val="000000"/>
                </a:solidFill>
              </a:rPr>
              <a:t>Климатические условия:</a:t>
            </a:r>
            <a:r>
              <a:rPr lang="ru-RU" sz="1300" dirty="0">
                <a:solidFill>
                  <a:srgbClr val="000000"/>
                </a:solidFill>
              </a:rPr>
              <a:t> Умеренный климатический пояс. Континентальный климат. Минимальная температура января: -55о С. Максимальная температура июля: +37о С. </a:t>
            </a:r>
          </a:p>
          <a:p>
            <a:pPr algn="just">
              <a:lnSpc>
                <a:spcPct val="115000"/>
              </a:lnSpc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1300" b="1" dirty="0">
                <a:solidFill>
                  <a:srgbClr val="000000"/>
                </a:solidFill>
              </a:rPr>
              <a:t>Территория: площадь</a:t>
            </a:r>
            <a:r>
              <a:rPr lang="ru-RU" sz="1300" dirty="0">
                <a:solidFill>
                  <a:srgbClr val="000000"/>
                </a:solidFill>
              </a:rPr>
              <a:t>: 12,3 тыс. км2 (3,9 % от Томской области). </a:t>
            </a:r>
          </a:p>
          <a:p>
            <a:pPr algn="just">
              <a:lnSpc>
                <a:spcPct val="115000"/>
              </a:lnSpc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1300" b="1" dirty="0">
                <a:solidFill>
                  <a:srgbClr val="000000"/>
                </a:solidFill>
              </a:rPr>
              <a:t>Местное время:</a:t>
            </a:r>
            <a:r>
              <a:rPr lang="ru-RU" sz="1300" dirty="0">
                <a:solidFill>
                  <a:srgbClr val="000000"/>
                </a:solidFill>
              </a:rPr>
              <a:t> </a:t>
            </a:r>
            <a:r>
              <a:rPr lang="en-US" sz="1300" dirty="0">
                <a:solidFill>
                  <a:srgbClr val="000000"/>
                </a:solidFill>
              </a:rPr>
              <a:t>MSK</a:t>
            </a:r>
            <a:r>
              <a:rPr lang="ru-RU" sz="1300" dirty="0">
                <a:solidFill>
                  <a:srgbClr val="000000"/>
                </a:solidFill>
              </a:rPr>
              <a:t> (московское время) + 4 ч.</a:t>
            </a:r>
          </a:p>
          <a:p>
            <a:pPr algn="just">
              <a:lnSpc>
                <a:spcPct val="115000"/>
              </a:lnSpc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1300" b="1" dirty="0">
                <a:solidFill>
                  <a:srgbClr val="000000"/>
                </a:solidFill>
              </a:rPr>
              <a:t>Население:</a:t>
            </a:r>
            <a:r>
              <a:rPr lang="ru-RU" sz="1300" dirty="0">
                <a:solidFill>
                  <a:srgbClr val="000000"/>
                </a:solidFill>
              </a:rPr>
              <a:t> (на 1 января 2016 г.): 6260 человек (0,6% от Томской области). </a:t>
            </a:r>
            <a:r>
              <a:rPr lang="ru-RU" sz="1300" b="1" dirty="0">
                <a:solidFill>
                  <a:srgbClr val="000000"/>
                </a:solidFill>
              </a:rPr>
              <a:t>Плотность:</a:t>
            </a:r>
            <a:r>
              <a:rPr lang="ru-RU" sz="1300" dirty="0">
                <a:solidFill>
                  <a:srgbClr val="000000"/>
                </a:solidFill>
              </a:rPr>
              <a:t> 0,5 чел./км2. Из общей численности населения мужчины составляют 48,6 %, женщины – 51,4 %. Численность трудоспособного населения составляет 3325 человек или 53,1 % от общей численности населения, в т.ч. в экономике занято 2170 человек. </a:t>
            </a:r>
          </a:p>
          <a:p>
            <a:pPr algn="just">
              <a:lnSpc>
                <a:spcPct val="115000"/>
              </a:lnSpc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1300" b="1" dirty="0">
                <a:solidFill>
                  <a:srgbClr val="000000"/>
                </a:solidFill>
              </a:rPr>
              <a:t>Административно-территориальное деление: </a:t>
            </a:r>
            <a:r>
              <a:rPr lang="ru-RU" sz="1300" dirty="0">
                <a:solidFill>
                  <a:srgbClr val="000000"/>
                </a:solidFill>
              </a:rPr>
              <a:t> территория Тегульдетского района разделена на 4 муниципальных образований: 4 сельских поселения, объединяющих 14 населенных пунктов.</a:t>
            </a:r>
          </a:p>
          <a:p>
            <a:pPr algn="just">
              <a:lnSpc>
                <a:spcPct val="115000"/>
              </a:lnSpc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1300" b="1" dirty="0">
                <a:solidFill>
                  <a:srgbClr val="000000"/>
                </a:solidFill>
              </a:rPr>
              <a:t>Административный центр:</a:t>
            </a:r>
            <a:r>
              <a:rPr lang="ru-RU" sz="1300" dirty="0">
                <a:solidFill>
                  <a:srgbClr val="000000"/>
                </a:solidFill>
              </a:rPr>
              <a:t> село Тегульдет </a:t>
            </a:r>
          </a:p>
        </p:txBody>
      </p:sp>
      <p:sp>
        <p:nvSpPr>
          <p:cNvPr id="165890" name="Text Box 2"/>
          <p:cNvSpPr txBox="1">
            <a:spLocks noChangeArrowheads="1"/>
          </p:cNvSpPr>
          <p:nvPr/>
        </p:nvSpPr>
        <p:spPr bwMode="auto">
          <a:xfrm rot="-5400000">
            <a:off x="-3964781" y="4720431"/>
            <a:ext cx="8388350" cy="458788"/>
          </a:xfrm>
          <a:prstGeom prst="rect">
            <a:avLst/>
          </a:prstGeom>
          <a:solidFill>
            <a:srgbClr val="00B050"/>
          </a:solidFill>
          <a:ln w="9525">
            <a:noFill/>
            <a:round/>
            <a:headEnd/>
            <a:tailEnd/>
          </a:ln>
        </p:spPr>
        <p:txBody>
          <a:bodyPr lIns="90000" tIns="46800" rIns="90000" bIns="46800" anchor="ctr"/>
          <a:lstStyle/>
          <a:p>
            <a:pPr algn="ctr"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1400" b="1">
                <a:solidFill>
                  <a:srgbClr val="FFFFFF"/>
                </a:solidFill>
              </a:rPr>
              <a:t>           </a:t>
            </a:r>
            <a:r>
              <a:rPr lang="ru-RU" sz="1800" b="1">
                <a:solidFill>
                  <a:srgbClr val="FFFFFF"/>
                </a:solidFill>
              </a:rPr>
              <a:t>Характеристика территории</a:t>
            </a:r>
          </a:p>
        </p:txBody>
      </p:sp>
      <p:grpSp>
        <p:nvGrpSpPr>
          <p:cNvPr id="165891" name="Group 3"/>
          <p:cNvGrpSpPr>
            <a:grpSpLocks/>
          </p:cNvGrpSpPr>
          <p:nvPr/>
        </p:nvGrpSpPr>
        <p:grpSpPr bwMode="auto">
          <a:xfrm>
            <a:off x="571500" y="5857875"/>
            <a:ext cx="4389438" cy="3121025"/>
            <a:chOff x="391" y="3560"/>
            <a:chExt cx="2765" cy="1966"/>
          </a:xfrm>
        </p:grpSpPr>
        <p:pic>
          <p:nvPicPr>
            <p:cNvPr id="165895" name="Picture 4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391" y="3560"/>
              <a:ext cx="2765" cy="1966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</p:pic>
        <p:sp>
          <p:nvSpPr>
            <p:cNvPr id="165896" name="Rectangle 5"/>
            <p:cNvSpPr>
              <a:spLocks noChangeArrowheads="1"/>
            </p:cNvSpPr>
            <p:nvPr/>
          </p:nvSpPr>
          <p:spPr bwMode="auto">
            <a:xfrm>
              <a:off x="2614" y="4740"/>
              <a:ext cx="542" cy="135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lIns="90000" tIns="46800" rIns="90000" bIns="46800">
              <a:spAutoFit/>
            </a:bodyPr>
            <a:lstStyle/>
            <a:p>
              <a:pPr marL="180975" indent="-177800">
                <a:lnSpc>
                  <a:spcPct val="115000"/>
                </a:lnSpc>
                <a:spcAft>
                  <a:spcPts val="1000"/>
                </a:spcAft>
                <a:buSzPct val="100000"/>
                <a:tabLst>
                  <a:tab pos="180975" algn="l"/>
                  <a:tab pos="628650" algn="l"/>
                  <a:tab pos="1077913" algn="l"/>
                  <a:tab pos="1527175" algn="l"/>
                  <a:tab pos="1976438" algn="l"/>
                  <a:tab pos="2425700" algn="l"/>
                  <a:tab pos="2874963" algn="l"/>
                  <a:tab pos="3324225" algn="l"/>
                  <a:tab pos="3773488" algn="l"/>
                  <a:tab pos="4222750" algn="l"/>
                  <a:tab pos="4672013" algn="l"/>
                  <a:tab pos="5121275" algn="l"/>
                  <a:tab pos="5570538" algn="l"/>
                  <a:tab pos="6019800" algn="l"/>
                  <a:tab pos="6469063" algn="l"/>
                  <a:tab pos="6918325" algn="l"/>
                  <a:tab pos="7367588" algn="l"/>
                  <a:tab pos="7816850" algn="l"/>
                  <a:tab pos="8266113" algn="l"/>
                  <a:tab pos="8715375" algn="l"/>
                  <a:tab pos="9164638" algn="l"/>
                </a:tabLst>
              </a:pPr>
              <a:r>
                <a:rPr lang="ru-RU" sz="800" b="1">
                  <a:solidFill>
                    <a:srgbClr val="663300"/>
                  </a:solidFill>
                  <a:latin typeface="Times New Roman" pitchFamily="18" charset="0"/>
                  <a:cs typeface="Times New Roman" pitchFamily="18" charset="0"/>
                </a:rPr>
                <a:t>Тегульдет</a:t>
              </a:r>
            </a:p>
          </p:txBody>
        </p:sp>
      </p:grpSp>
      <p:sp>
        <p:nvSpPr>
          <p:cNvPr id="165892" name="Text Box 6"/>
          <p:cNvSpPr txBox="1">
            <a:spLocks noChangeArrowheads="1"/>
          </p:cNvSpPr>
          <p:nvPr/>
        </p:nvSpPr>
        <p:spPr bwMode="auto">
          <a:xfrm>
            <a:off x="6308725" y="8712200"/>
            <a:ext cx="396875" cy="2762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algn="ctr">
              <a:spcBef>
                <a:spcPts val="750"/>
              </a:spcBef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fld id="{8102C4C3-99A8-4F92-827A-F39710E1D4BD}" type="slidenum">
              <a:rPr lang="ru-RU" sz="1200" b="1">
                <a:solidFill>
                  <a:srgbClr val="000000"/>
                </a:solidFill>
              </a:rPr>
              <a:pPr algn="ctr">
                <a:spcBef>
                  <a:spcPts val="750"/>
                </a:spcBef>
                <a:buSzPct val="10000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t>3</a:t>
            </a:fld>
            <a:endParaRPr lang="ru-RU" sz="1200" b="1">
              <a:solidFill>
                <a:srgbClr val="000000"/>
              </a:solidFill>
            </a:endParaRPr>
          </a:p>
        </p:txBody>
      </p:sp>
      <p:sp>
        <p:nvSpPr>
          <p:cNvPr id="17415" name="Rectangle 7"/>
          <p:cNvSpPr>
            <a:spLocks noChangeArrowheads="1"/>
          </p:cNvSpPr>
          <p:nvPr/>
        </p:nvSpPr>
        <p:spPr bwMode="auto">
          <a:xfrm>
            <a:off x="4616450" y="5903913"/>
            <a:ext cx="1981200" cy="1243012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marL="180975" indent="-177800">
              <a:lnSpc>
                <a:spcPct val="115000"/>
              </a:lnSpc>
              <a:spcAft>
                <a:spcPts val="1000"/>
              </a:spcAft>
              <a:buSzPct val="100000"/>
              <a:tabLst>
                <a:tab pos="180975" algn="l"/>
                <a:tab pos="628650" algn="l"/>
                <a:tab pos="1077913" algn="l"/>
                <a:tab pos="1527175" algn="l"/>
                <a:tab pos="1976438" algn="l"/>
                <a:tab pos="2425700" algn="l"/>
                <a:tab pos="2874963" algn="l"/>
                <a:tab pos="3324225" algn="l"/>
                <a:tab pos="3773488" algn="l"/>
                <a:tab pos="4222750" algn="l"/>
                <a:tab pos="4672013" algn="l"/>
                <a:tab pos="5121275" algn="l"/>
                <a:tab pos="5570538" algn="l"/>
                <a:tab pos="6019800" algn="l"/>
                <a:tab pos="6469063" algn="l"/>
                <a:tab pos="6918325" algn="l"/>
                <a:tab pos="7367588" algn="l"/>
                <a:tab pos="7816850" algn="l"/>
                <a:tab pos="8266113" algn="l"/>
                <a:tab pos="8715375" algn="l"/>
                <a:tab pos="9164638" algn="l"/>
              </a:tabLst>
              <a:defRPr/>
            </a:pPr>
            <a:r>
              <a:rPr lang="ru-RU" sz="1200" b="1">
                <a:solidFill>
                  <a:srgbClr val="663300"/>
                </a:solidFill>
                <a:cs typeface="Times New Roman" pitchFamily="16" charset="0"/>
              </a:rPr>
              <a:t>   Тегульдетский район</a:t>
            </a:r>
          </a:p>
          <a:p>
            <a:pPr marL="177800" indent="-174625" algn="just">
              <a:lnSpc>
                <a:spcPct val="115000"/>
              </a:lnSpc>
              <a:buClr>
                <a:srgbClr val="663300"/>
              </a:buClr>
              <a:buSzPct val="100000"/>
              <a:buFont typeface="Arial" charset="0"/>
              <a:buChar char="*"/>
              <a:tabLst>
                <a:tab pos="180975" algn="l"/>
                <a:tab pos="628650" algn="l"/>
                <a:tab pos="1077913" algn="l"/>
                <a:tab pos="1527175" algn="l"/>
                <a:tab pos="1976438" algn="l"/>
                <a:tab pos="2425700" algn="l"/>
                <a:tab pos="2874963" algn="l"/>
                <a:tab pos="3324225" algn="l"/>
                <a:tab pos="3773488" algn="l"/>
                <a:tab pos="4222750" algn="l"/>
                <a:tab pos="4672013" algn="l"/>
                <a:tab pos="5121275" algn="l"/>
                <a:tab pos="5570538" algn="l"/>
                <a:tab pos="6019800" algn="l"/>
                <a:tab pos="6469063" algn="l"/>
                <a:tab pos="6918325" algn="l"/>
                <a:tab pos="7367588" algn="l"/>
                <a:tab pos="7816850" algn="l"/>
                <a:tab pos="8266113" algn="l"/>
                <a:tab pos="8715375" algn="l"/>
                <a:tab pos="9164638" algn="l"/>
              </a:tabLst>
              <a:defRPr/>
            </a:pPr>
            <a:r>
              <a:rPr lang="ru-RU" sz="1200" b="1" u="sng">
                <a:solidFill>
                  <a:srgbClr val="663300"/>
                </a:solidFill>
              </a:rPr>
              <a:t>Лесопромышленный комплекс</a:t>
            </a:r>
          </a:p>
          <a:p>
            <a:pPr marL="177800" indent="-174625" algn="just">
              <a:lnSpc>
                <a:spcPct val="115000"/>
              </a:lnSpc>
              <a:buClr>
                <a:srgbClr val="663300"/>
              </a:buClr>
              <a:buSzPct val="100000"/>
              <a:buFont typeface="Arial" charset="0"/>
              <a:buChar char="*"/>
              <a:tabLst>
                <a:tab pos="180975" algn="l"/>
                <a:tab pos="628650" algn="l"/>
                <a:tab pos="1077913" algn="l"/>
                <a:tab pos="1527175" algn="l"/>
                <a:tab pos="1976438" algn="l"/>
                <a:tab pos="2425700" algn="l"/>
                <a:tab pos="2874963" algn="l"/>
                <a:tab pos="3324225" algn="l"/>
                <a:tab pos="3773488" algn="l"/>
                <a:tab pos="4222750" algn="l"/>
                <a:tab pos="4672013" algn="l"/>
                <a:tab pos="5121275" algn="l"/>
                <a:tab pos="5570538" algn="l"/>
                <a:tab pos="6019800" algn="l"/>
                <a:tab pos="6469063" algn="l"/>
                <a:tab pos="6918325" algn="l"/>
                <a:tab pos="7367588" algn="l"/>
                <a:tab pos="7816850" algn="l"/>
                <a:tab pos="8266113" algn="l"/>
                <a:tab pos="8715375" algn="l"/>
                <a:tab pos="9164638" algn="l"/>
              </a:tabLst>
              <a:defRPr/>
            </a:pPr>
            <a:r>
              <a:rPr lang="ru-RU" sz="1200" b="1" u="sng">
                <a:solidFill>
                  <a:srgbClr val="663300"/>
                </a:solidFill>
              </a:rPr>
              <a:t>Сельское хозяйство</a:t>
            </a:r>
          </a:p>
          <a:p>
            <a:pPr marL="177800" indent="-174625" algn="just">
              <a:lnSpc>
                <a:spcPct val="115000"/>
              </a:lnSpc>
              <a:buClr>
                <a:srgbClr val="663300"/>
              </a:buClr>
              <a:buSzPct val="100000"/>
              <a:buFont typeface="Arial" charset="0"/>
              <a:buChar char="*"/>
              <a:tabLst>
                <a:tab pos="180975" algn="l"/>
                <a:tab pos="628650" algn="l"/>
                <a:tab pos="1077913" algn="l"/>
                <a:tab pos="1527175" algn="l"/>
                <a:tab pos="1976438" algn="l"/>
                <a:tab pos="2425700" algn="l"/>
                <a:tab pos="2874963" algn="l"/>
                <a:tab pos="3324225" algn="l"/>
                <a:tab pos="3773488" algn="l"/>
                <a:tab pos="4222750" algn="l"/>
                <a:tab pos="4672013" algn="l"/>
                <a:tab pos="5121275" algn="l"/>
                <a:tab pos="5570538" algn="l"/>
                <a:tab pos="6019800" algn="l"/>
                <a:tab pos="6469063" algn="l"/>
                <a:tab pos="6918325" algn="l"/>
                <a:tab pos="7367588" algn="l"/>
                <a:tab pos="7816850" algn="l"/>
                <a:tab pos="8266113" algn="l"/>
                <a:tab pos="8715375" algn="l"/>
                <a:tab pos="9164638" algn="l"/>
              </a:tabLst>
              <a:defRPr/>
            </a:pPr>
            <a:r>
              <a:rPr lang="ru-RU" sz="1200" b="1" u="sng">
                <a:solidFill>
                  <a:srgbClr val="663300"/>
                </a:solidFill>
                <a:cs typeface="Times New Roman" pitchFamily="16" charset="0"/>
              </a:rPr>
              <a:t>Сбор дикоросов</a:t>
            </a:r>
          </a:p>
        </p:txBody>
      </p:sp>
      <p:sp>
        <p:nvSpPr>
          <p:cNvPr id="17416" name="Text Box 8"/>
          <p:cNvSpPr txBox="1">
            <a:spLocks noChangeArrowheads="1"/>
          </p:cNvSpPr>
          <p:nvPr/>
        </p:nvSpPr>
        <p:spPr bwMode="auto">
          <a:xfrm>
            <a:off x="0" y="0"/>
            <a:ext cx="6858000" cy="1141413"/>
          </a:xfrm>
          <a:prstGeom prst="rect">
            <a:avLst/>
          </a:prstGeom>
          <a:gradFill rotWithShape="0">
            <a:gsLst>
              <a:gs pos="0">
                <a:srgbClr val="00B050"/>
              </a:gs>
              <a:gs pos="100000">
                <a:srgbClr val="FFFF00"/>
              </a:gs>
            </a:gsLst>
            <a:lin ang="13500000" scaled="1"/>
          </a:gradFill>
          <a:ln w="9525" cap="flat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algn="ctr">
              <a:spcBef>
                <a:spcPts val="313"/>
              </a:spcBef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endParaRPr lang="ru-RU" sz="500" b="1">
              <a:solidFill>
                <a:srgbClr val="FFFFFF"/>
              </a:solidFill>
            </a:endParaRPr>
          </a:p>
          <a:p>
            <a:pPr algn="ctr">
              <a:spcBef>
                <a:spcPts val="875"/>
              </a:spcBef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ru-RU" sz="1400" b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МУНИЦИПАЛЬНОЕ ОБРАЗОВАНИЕ</a:t>
            </a:r>
          </a:p>
          <a:p>
            <a:pPr algn="ctr">
              <a:spcBef>
                <a:spcPts val="875"/>
              </a:spcBef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ru-RU" sz="1400" b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«ТЕГУЛЬДЕТСКИЙ РАЙОН»</a:t>
            </a:r>
          </a:p>
          <a:p>
            <a:pPr algn="ctr">
              <a:spcBef>
                <a:spcPts val="875"/>
              </a:spcBef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endParaRPr lang="ru-RU" sz="1400" b="1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937" name="Text Box 1"/>
          <p:cNvSpPr txBox="1">
            <a:spLocks noChangeArrowheads="1"/>
          </p:cNvSpPr>
          <p:nvPr/>
        </p:nvSpPr>
        <p:spPr bwMode="auto">
          <a:xfrm rot="-5400000">
            <a:off x="-3964781" y="4720431"/>
            <a:ext cx="8388350" cy="458788"/>
          </a:xfrm>
          <a:prstGeom prst="rect">
            <a:avLst/>
          </a:prstGeom>
          <a:solidFill>
            <a:srgbClr val="00B050"/>
          </a:solidFill>
          <a:ln w="9525">
            <a:noFill/>
            <a:round/>
            <a:headEnd/>
            <a:tailEnd/>
          </a:ln>
        </p:spPr>
        <p:txBody>
          <a:bodyPr lIns="90000" tIns="46800" rIns="90000" bIns="46800" anchor="ctr"/>
          <a:lstStyle/>
          <a:p>
            <a:pPr algn="ctr"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1800" b="1">
                <a:solidFill>
                  <a:srgbClr val="FFFFFF"/>
                </a:solidFill>
              </a:rPr>
              <a:t>Местная власть</a:t>
            </a:r>
          </a:p>
        </p:txBody>
      </p:sp>
      <p:sp>
        <p:nvSpPr>
          <p:cNvPr id="167938" name="Text Box 2"/>
          <p:cNvSpPr txBox="1">
            <a:spLocks noChangeArrowheads="1"/>
          </p:cNvSpPr>
          <p:nvPr/>
        </p:nvSpPr>
        <p:spPr bwMode="auto">
          <a:xfrm>
            <a:off x="642938" y="1285875"/>
            <a:ext cx="6011862" cy="16637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>
              <a:spcBef>
                <a:spcPts val="750"/>
              </a:spcBef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1200" b="1">
                <a:solidFill>
                  <a:srgbClr val="000000"/>
                </a:solidFill>
              </a:rPr>
              <a:t>ИСПОЛНИТЕЛЬНАЯ ВЛАСТЬ</a:t>
            </a:r>
          </a:p>
          <a:p>
            <a:pPr>
              <a:spcBef>
                <a:spcPts val="750"/>
              </a:spcBef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1200" b="1">
                <a:solidFill>
                  <a:srgbClr val="000000"/>
                </a:solidFill>
              </a:rPr>
              <a:t>Контактная информация:</a:t>
            </a:r>
          </a:p>
          <a:p>
            <a:pPr>
              <a:spcBef>
                <a:spcPts val="750"/>
              </a:spcBef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1200" b="1">
                <a:solidFill>
                  <a:srgbClr val="000000"/>
                </a:solidFill>
              </a:rPr>
              <a:t>Почтовый адрес</a:t>
            </a:r>
            <a:r>
              <a:rPr lang="ru-RU" sz="1200">
                <a:solidFill>
                  <a:srgbClr val="000000"/>
                </a:solidFill>
              </a:rPr>
              <a:t>: 636900, Томская область, село Тегульдет, ул. Ленина, 97</a:t>
            </a:r>
          </a:p>
          <a:p>
            <a:pPr>
              <a:spcBef>
                <a:spcPts val="750"/>
              </a:spcBef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1200" b="1">
                <a:solidFill>
                  <a:srgbClr val="000000"/>
                </a:solidFill>
              </a:rPr>
              <a:t>Электронный адрес</a:t>
            </a:r>
            <a:r>
              <a:rPr lang="ru-RU" sz="1200">
                <a:solidFill>
                  <a:srgbClr val="000000"/>
                </a:solidFill>
              </a:rPr>
              <a:t>: </a:t>
            </a:r>
            <a:r>
              <a:rPr lang="en-US" sz="1200">
                <a:solidFill>
                  <a:srgbClr val="0080FF"/>
                </a:solidFill>
              </a:rPr>
              <a:t>tegadm@tomsk.gov.ru</a:t>
            </a:r>
            <a:r>
              <a:rPr lang="en-US" sz="1200">
                <a:solidFill>
                  <a:srgbClr val="000000"/>
                </a:solidFill>
              </a:rPr>
              <a:t> </a:t>
            </a:r>
          </a:p>
          <a:p>
            <a:pPr>
              <a:spcBef>
                <a:spcPts val="750"/>
              </a:spcBef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1200" b="1">
                <a:solidFill>
                  <a:srgbClr val="000000"/>
                </a:solidFill>
              </a:rPr>
              <a:t>Телефон</a:t>
            </a:r>
            <a:r>
              <a:rPr lang="ru-RU" sz="1200">
                <a:solidFill>
                  <a:srgbClr val="000000"/>
                </a:solidFill>
              </a:rPr>
              <a:t>: (8-38-246) 2-16-66, (8-38-246) 2-16-42</a:t>
            </a:r>
          </a:p>
          <a:p>
            <a:pPr>
              <a:spcBef>
                <a:spcPts val="750"/>
              </a:spcBef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1200" b="1">
                <a:solidFill>
                  <a:srgbClr val="000000"/>
                </a:solidFill>
              </a:rPr>
              <a:t>Факс</a:t>
            </a:r>
            <a:r>
              <a:rPr lang="ru-RU" sz="1200">
                <a:solidFill>
                  <a:srgbClr val="000000"/>
                </a:solidFill>
              </a:rPr>
              <a:t>: (8-38-246) 2-18-38</a:t>
            </a:r>
          </a:p>
        </p:txBody>
      </p:sp>
      <p:sp>
        <p:nvSpPr>
          <p:cNvPr id="167939" name="Text Box 3"/>
          <p:cNvSpPr txBox="1">
            <a:spLocks noChangeArrowheads="1"/>
          </p:cNvSpPr>
          <p:nvPr/>
        </p:nvSpPr>
        <p:spPr bwMode="auto">
          <a:xfrm>
            <a:off x="714375" y="3071813"/>
            <a:ext cx="4284663" cy="110966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>
              <a:spcBef>
                <a:spcPts val="750"/>
              </a:spcBef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1200" b="1">
                <a:solidFill>
                  <a:srgbClr val="000000"/>
                </a:solidFill>
              </a:rPr>
              <a:t>Глава Тегульдетского района</a:t>
            </a:r>
          </a:p>
          <a:p>
            <a:pPr>
              <a:spcBef>
                <a:spcPts val="750"/>
              </a:spcBef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1200" b="1">
                <a:solidFill>
                  <a:srgbClr val="000000"/>
                </a:solidFill>
              </a:rPr>
              <a:t>Клишин Игорь Александрович</a:t>
            </a:r>
            <a:r>
              <a:rPr lang="ru-RU" sz="1200">
                <a:solidFill>
                  <a:srgbClr val="000000"/>
                </a:solidFill>
              </a:rPr>
              <a:t> </a:t>
            </a:r>
          </a:p>
          <a:p>
            <a:pPr>
              <a:spcBef>
                <a:spcPts val="750"/>
              </a:spcBef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1200">
                <a:solidFill>
                  <a:srgbClr val="000000"/>
                </a:solidFill>
              </a:rPr>
              <a:t>год рождения -1977</a:t>
            </a:r>
          </a:p>
          <a:p>
            <a:pPr>
              <a:spcBef>
                <a:spcPts val="750"/>
              </a:spcBef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1200">
                <a:solidFill>
                  <a:srgbClr val="000000"/>
                </a:solidFill>
              </a:rPr>
              <a:t>Срок полномочий: сентябрь 2014 г. – сентябрь 2019 г.</a:t>
            </a:r>
          </a:p>
        </p:txBody>
      </p:sp>
      <p:sp>
        <p:nvSpPr>
          <p:cNvPr id="167940" name="Text Box 4"/>
          <p:cNvSpPr txBox="1">
            <a:spLocks noChangeArrowheads="1"/>
          </p:cNvSpPr>
          <p:nvPr/>
        </p:nvSpPr>
        <p:spPr bwMode="auto">
          <a:xfrm>
            <a:off x="692150" y="5580063"/>
            <a:ext cx="5256213" cy="27463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ru-RU"/>
          </a:p>
        </p:txBody>
      </p:sp>
      <p:sp>
        <p:nvSpPr>
          <p:cNvPr id="167941" name="Text Box 5"/>
          <p:cNvSpPr txBox="1">
            <a:spLocks noChangeArrowheads="1"/>
          </p:cNvSpPr>
          <p:nvPr/>
        </p:nvSpPr>
        <p:spPr bwMode="auto">
          <a:xfrm>
            <a:off x="728663" y="4608513"/>
            <a:ext cx="5905500" cy="16637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>
              <a:spcBef>
                <a:spcPts val="750"/>
              </a:spcBef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1200" b="1">
                <a:solidFill>
                  <a:srgbClr val="000000"/>
                </a:solidFill>
              </a:rPr>
              <a:t>Первый заместитель Главы  Тегульдетского района:</a:t>
            </a:r>
          </a:p>
          <a:p>
            <a:pPr>
              <a:spcBef>
                <a:spcPts val="750"/>
              </a:spcBef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1200">
                <a:solidFill>
                  <a:srgbClr val="000000"/>
                </a:solidFill>
              </a:rPr>
              <a:t>Салутин Олег Владимирович - (8-38-246) 2-15-83</a:t>
            </a:r>
          </a:p>
          <a:p>
            <a:pPr>
              <a:spcBef>
                <a:spcPts val="750"/>
              </a:spcBef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1200" b="1">
                <a:solidFill>
                  <a:srgbClr val="000000"/>
                </a:solidFill>
              </a:rPr>
              <a:t>Заместитель Главы  Тегульдетского района по социальным вопросам:</a:t>
            </a:r>
          </a:p>
          <a:p>
            <a:pPr>
              <a:spcBef>
                <a:spcPts val="750"/>
              </a:spcBef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1200">
                <a:solidFill>
                  <a:srgbClr val="000000"/>
                </a:solidFill>
              </a:rPr>
              <a:t>Романова Лидия Владимировна - (8-38-246) 2-13-00</a:t>
            </a:r>
          </a:p>
          <a:p>
            <a:pPr>
              <a:spcBef>
                <a:spcPts val="750"/>
              </a:spcBef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1200" b="1">
                <a:solidFill>
                  <a:srgbClr val="000000"/>
                </a:solidFill>
              </a:rPr>
              <a:t>Заместитель Главы Тегульдетского района по управлению делами:</a:t>
            </a:r>
          </a:p>
          <a:p>
            <a:pPr>
              <a:spcBef>
                <a:spcPts val="750"/>
              </a:spcBef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1200">
                <a:solidFill>
                  <a:srgbClr val="000000"/>
                </a:solidFill>
              </a:rPr>
              <a:t>Кадышева Татьяна Витальевна - (8-38-246) 2-14-43</a:t>
            </a:r>
          </a:p>
        </p:txBody>
      </p:sp>
      <p:sp>
        <p:nvSpPr>
          <p:cNvPr id="167942" name="Text Box 6"/>
          <p:cNvSpPr txBox="1">
            <a:spLocks noChangeArrowheads="1"/>
          </p:cNvSpPr>
          <p:nvPr/>
        </p:nvSpPr>
        <p:spPr bwMode="auto">
          <a:xfrm>
            <a:off x="728663" y="6948488"/>
            <a:ext cx="5545137" cy="152558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>
              <a:spcBef>
                <a:spcPts val="750"/>
              </a:spcBef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1200" b="1">
                <a:solidFill>
                  <a:srgbClr val="000000"/>
                </a:solidFill>
              </a:rPr>
              <a:t>ПРЕДСТАВИТЕЛЬНАЯ ВЛАСТЬ</a:t>
            </a:r>
          </a:p>
          <a:p>
            <a:pPr>
              <a:spcBef>
                <a:spcPts val="375"/>
              </a:spcBef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ru-RU" sz="600" b="1">
              <a:solidFill>
                <a:srgbClr val="000000"/>
              </a:solidFill>
            </a:endParaRPr>
          </a:p>
          <a:p>
            <a:pPr>
              <a:spcBef>
                <a:spcPts val="750"/>
              </a:spcBef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1200" b="1">
                <a:solidFill>
                  <a:srgbClr val="000000"/>
                </a:solidFill>
              </a:rPr>
              <a:t>Председатель Думы Тегульдетского района</a:t>
            </a:r>
          </a:p>
          <a:p>
            <a:pPr>
              <a:spcBef>
                <a:spcPts val="750"/>
              </a:spcBef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1200">
                <a:solidFill>
                  <a:srgbClr val="000000"/>
                </a:solidFill>
              </a:rPr>
              <a:t>Мельник Андрей Петрович</a:t>
            </a:r>
          </a:p>
          <a:p>
            <a:pPr>
              <a:spcBef>
                <a:spcPts val="750"/>
              </a:spcBef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1200">
                <a:solidFill>
                  <a:srgbClr val="000000"/>
                </a:solidFill>
              </a:rPr>
              <a:t>Год рождения – 1972</a:t>
            </a:r>
          </a:p>
          <a:p>
            <a:pPr>
              <a:spcBef>
                <a:spcPts val="750"/>
              </a:spcBef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1200">
                <a:solidFill>
                  <a:srgbClr val="000000"/>
                </a:solidFill>
              </a:rPr>
              <a:t>Дата избрания: сентябрь 2015 года.</a:t>
            </a:r>
          </a:p>
        </p:txBody>
      </p:sp>
      <p:sp>
        <p:nvSpPr>
          <p:cNvPr id="167943" name="Text Box 7"/>
          <p:cNvSpPr txBox="1">
            <a:spLocks noChangeArrowheads="1"/>
          </p:cNvSpPr>
          <p:nvPr/>
        </p:nvSpPr>
        <p:spPr bwMode="auto">
          <a:xfrm>
            <a:off x="6308725" y="8712200"/>
            <a:ext cx="396875" cy="2762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algn="ctr">
              <a:spcBef>
                <a:spcPts val="750"/>
              </a:spcBef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fld id="{06BD3581-A21E-4178-A3C8-04A7E0F466F7}" type="slidenum">
              <a:rPr lang="ru-RU" sz="1200" b="1">
                <a:solidFill>
                  <a:srgbClr val="000000"/>
                </a:solidFill>
              </a:rPr>
              <a:pPr algn="ctr">
                <a:spcBef>
                  <a:spcPts val="750"/>
                </a:spcBef>
                <a:buSzPct val="10000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t>4</a:t>
            </a:fld>
            <a:endParaRPr lang="ru-RU" sz="1200" b="1">
              <a:solidFill>
                <a:srgbClr val="000000"/>
              </a:solidFill>
            </a:endParaRPr>
          </a:p>
        </p:txBody>
      </p:sp>
      <p:sp>
        <p:nvSpPr>
          <p:cNvPr id="18440" name="Text Box 8"/>
          <p:cNvSpPr txBox="1">
            <a:spLocks noChangeArrowheads="1"/>
          </p:cNvSpPr>
          <p:nvPr/>
        </p:nvSpPr>
        <p:spPr bwMode="auto">
          <a:xfrm>
            <a:off x="0" y="0"/>
            <a:ext cx="6858000" cy="1141413"/>
          </a:xfrm>
          <a:prstGeom prst="rect">
            <a:avLst/>
          </a:prstGeom>
          <a:gradFill rotWithShape="0">
            <a:gsLst>
              <a:gs pos="0">
                <a:srgbClr val="00B050"/>
              </a:gs>
              <a:gs pos="100000">
                <a:srgbClr val="FFFF00"/>
              </a:gs>
            </a:gsLst>
            <a:lin ang="13500000" scaled="1"/>
          </a:gradFill>
          <a:ln w="9525" cap="flat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algn="ctr">
              <a:spcBef>
                <a:spcPts val="313"/>
              </a:spcBef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endParaRPr lang="ru-RU" sz="500" b="1">
              <a:solidFill>
                <a:srgbClr val="FFFFFF"/>
              </a:solidFill>
            </a:endParaRPr>
          </a:p>
          <a:p>
            <a:pPr algn="ctr">
              <a:spcBef>
                <a:spcPts val="875"/>
              </a:spcBef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ru-RU" sz="1400" b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МУНИЦИПАЛЬНОЕ ОБРАЗОВАНИЕ</a:t>
            </a:r>
          </a:p>
          <a:p>
            <a:pPr algn="ctr">
              <a:spcBef>
                <a:spcPts val="875"/>
              </a:spcBef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ru-RU" sz="1400" b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«ТЕГУЛЬДЕТСКИЙ РАЙОН»</a:t>
            </a:r>
          </a:p>
          <a:p>
            <a:pPr algn="ctr">
              <a:spcBef>
                <a:spcPts val="875"/>
              </a:spcBef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endParaRPr lang="ru-RU" sz="1400" b="1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pic>
        <p:nvPicPr>
          <p:cNvPr id="167945" name="Picture 9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24400" y="2087563"/>
            <a:ext cx="1616075" cy="234156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167946" name="Picture 10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786313" y="6516688"/>
            <a:ext cx="1920875" cy="2195512"/>
          </a:xfrm>
          <a:prstGeom prst="rect">
            <a:avLst/>
          </a:prstGeom>
          <a:gradFill rotWithShape="0">
            <a:gsLst>
              <a:gs pos="0">
                <a:srgbClr val="000000"/>
              </a:gs>
              <a:gs pos="100000">
                <a:srgbClr val="FFFFFF"/>
              </a:gs>
            </a:gsLst>
            <a:lin ang="5400000" scaled="1"/>
          </a:gradFill>
          <a:ln w="9525">
            <a:noFill/>
            <a:round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985" name="Text Box 1"/>
          <p:cNvSpPr txBox="1">
            <a:spLocks noChangeArrowheads="1"/>
          </p:cNvSpPr>
          <p:nvPr/>
        </p:nvSpPr>
        <p:spPr bwMode="auto">
          <a:xfrm rot="-5400000">
            <a:off x="-3838575" y="4738688"/>
            <a:ext cx="8226425" cy="549275"/>
          </a:xfrm>
          <a:prstGeom prst="rect">
            <a:avLst/>
          </a:prstGeom>
          <a:gradFill rotWithShape="0">
            <a:gsLst>
              <a:gs pos="0">
                <a:srgbClr val="E6DCAC"/>
              </a:gs>
              <a:gs pos="100000">
                <a:srgbClr val="E6DCAC"/>
              </a:gs>
            </a:gsLst>
            <a:lin ang="5400000" scaled="1"/>
          </a:gradFill>
          <a:ln w="9525">
            <a:noFill/>
            <a:round/>
            <a:headEnd/>
            <a:tailEnd/>
          </a:ln>
        </p:spPr>
        <p:txBody>
          <a:bodyPr lIns="90000" tIns="46800" rIns="90000" bIns="46800" anchor="ctr"/>
          <a:lstStyle/>
          <a:p>
            <a:pPr algn="ctr"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1000" b="1">
                <a:solidFill>
                  <a:srgbClr val="FFFFFF"/>
                </a:solidFill>
              </a:rPr>
              <a:t>           </a:t>
            </a:r>
            <a:r>
              <a:rPr lang="ru-RU" sz="1400" b="1">
                <a:solidFill>
                  <a:srgbClr val="FFFFFF"/>
                </a:solidFill>
              </a:rPr>
              <a:t>Бюджет МО «Тегульдетский район»</a:t>
            </a:r>
          </a:p>
        </p:txBody>
      </p:sp>
      <p:sp>
        <p:nvSpPr>
          <p:cNvPr id="19458" name="Rectangle 2"/>
          <p:cNvSpPr>
            <a:spLocks noChangeArrowheads="1"/>
          </p:cNvSpPr>
          <p:nvPr/>
        </p:nvSpPr>
        <p:spPr bwMode="auto">
          <a:xfrm>
            <a:off x="476250" y="1223963"/>
            <a:ext cx="6381750" cy="642937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algn="ctr"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ru-RU" sz="1800" b="1">
                <a:solidFill>
                  <a:srgbClr val="66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Основные параметры консолидированного бюджета </a:t>
            </a:r>
          </a:p>
          <a:p>
            <a:pPr algn="ctr"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ru-RU" sz="1800" b="1">
                <a:solidFill>
                  <a:srgbClr val="66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МО «Тегульдетский район» </a:t>
            </a:r>
            <a:r>
              <a:rPr lang="ru-RU" sz="1600" b="1">
                <a:solidFill>
                  <a:srgbClr val="66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(млн. рублей)</a:t>
            </a:r>
          </a:p>
        </p:txBody>
      </p:sp>
      <p:sp>
        <p:nvSpPr>
          <p:cNvPr id="169987" name="Text Box 3"/>
          <p:cNvSpPr txBox="1">
            <a:spLocks noChangeArrowheads="1"/>
          </p:cNvSpPr>
          <p:nvPr/>
        </p:nvSpPr>
        <p:spPr bwMode="auto">
          <a:xfrm>
            <a:off x="6308725" y="8712200"/>
            <a:ext cx="396875" cy="2762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algn="ctr">
              <a:spcBef>
                <a:spcPts val="750"/>
              </a:spcBef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fld id="{C81A9257-1FF1-448A-B0C9-647EEE6F8ACD}" type="slidenum">
              <a:rPr lang="ru-RU" sz="1200" b="1">
                <a:solidFill>
                  <a:srgbClr val="000000"/>
                </a:solidFill>
              </a:rPr>
              <a:pPr algn="ctr">
                <a:spcBef>
                  <a:spcPts val="750"/>
                </a:spcBef>
                <a:buSzPct val="10000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t>5</a:t>
            </a:fld>
            <a:endParaRPr lang="ru-RU" sz="1200" b="1">
              <a:solidFill>
                <a:srgbClr val="000000"/>
              </a:solidFill>
            </a:endParaRPr>
          </a:p>
        </p:txBody>
      </p:sp>
      <p:sp>
        <p:nvSpPr>
          <p:cNvPr id="19460" name="Text Box 4"/>
          <p:cNvSpPr txBox="1">
            <a:spLocks noChangeArrowheads="1"/>
          </p:cNvSpPr>
          <p:nvPr/>
        </p:nvSpPr>
        <p:spPr bwMode="auto">
          <a:xfrm>
            <a:off x="0" y="0"/>
            <a:ext cx="6858000" cy="1141413"/>
          </a:xfrm>
          <a:prstGeom prst="rect">
            <a:avLst/>
          </a:prstGeom>
          <a:gradFill rotWithShape="0">
            <a:gsLst>
              <a:gs pos="0">
                <a:srgbClr val="00B050"/>
              </a:gs>
              <a:gs pos="100000">
                <a:srgbClr val="FFFF00"/>
              </a:gs>
            </a:gsLst>
            <a:lin ang="13500000" scaled="1"/>
          </a:gradFill>
          <a:ln w="9525" cap="flat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algn="ctr">
              <a:spcBef>
                <a:spcPts val="313"/>
              </a:spcBef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endParaRPr lang="ru-RU" sz="500" b="1">
              <a:solidFill>
                <a:srgbClr val="FFFFFF"/>
              </a:solidFill>
            </a:endParaRPr>
          </a:p>
          <a:p>
            <a:pPr algn="ctr">
              <a:spcBef>
                <a:spcPts val="875"/>
              </a:spcBef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ru-RU" sz="1400" b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МУНИЦИПАЛЬНОЕ ОБРАЗОВАНИЕ</a:t>
            </a:r>
          </a:p>
          <a:p>
            <a:pPr algn="ctr">
              <a:spcBef>
                <a:spcPts val="875"/>
              </a:spcBef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ru-RU" sz="1400" b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«ТЕГУЛЬДЕТСКИЙ РАЙОН»</a:t>
            </a:r>
          </a:p>
          <a:p>
            <a:pPr algn="ctr">
              <a:spcBef>
                <a:spcPts val="875"/>
              </a:spcBef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endParaRPr lang="ru-RU" sz="1400" b="1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graphicFrame>
        <p:nvGraphicFramePr>
          <p:cNvPr id="19461" name="Group 5"/>
          <p:cNvGraphicFramePr>
            <a:graphicFrameLocks noGrp="1"/>
          </p:cNvGraphicFramePr>
          <p:nvPr/>
        </p:nvGraphicFramePr>
        <p:xfrm>
          <a:off x="765175" y="2051050"/>
          <a:ext cx="5726113" cy="6515102"/>
        </p:xfrm>
        <a:graphic>
          <a:graphicData uri="http://schemas.openxmlformats.org/drawingml/2006/table">
            <a:tbl>
              <a:tblPr/>
              <a:tblGrid>
                <a:gridCol w="1668463"/>
                <a:gridCol w="1085850"/>
                <a:gridCol w="1089025"/>
                <a:gridCol w="944562"/>
                <a:gridCol w="938213"/>
              </a:tblGrid>
              <a:tr h="711200">
                <a:tc rowSpan="2"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Наименование</a:t>
                      </a:r>
                    </a:p>
                  </a:txBody>
                  <a:tcPr marL="90000" marR="90000" marT="73440" marB="46800" anchor="ctr" horzOverflow="overflow">
                    <a:lnL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2014 год</a:t>
                      </a:r>
                    </a:p>
                  </a:txBody>
                  <a:tcPr marL="90000" marR="90000" marT="73440" marB="46800" anchor="ctr" horzOverflow="overflow">
                    <a:lnL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2015 год</a:t>
                      </a:r>
                    </a:p>
                  </a:txBody>
                  <a:tcPr marL="90000" marR="90000" marT="73440" marB="46800" anchor="ctr" horzOverflow="overflow">
                    <a:lnL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00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Темп роста 2015 г. к 2014 г. </a:t>
                      </a:r>
                    </a:p>
                    <a:p>
                      <a:pPr marL="0" marR="0" lvl="0" indent="0" algn="l" defTabSz="449263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(в %)</a:t>
                      </a:r>
                    </a:p>
                  </a:txBody>
                  <a:tcPr marL="90000" marR="90000" marT="73440" marB="46800" horzOverflow="overflow">
                    <a:lnL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00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План на 2016 год</a:t>
                      </a:r>
                    </a:p>
                    <a:p>
                      <a:pPr marL="0" marR="0" lvl="0" indent="0" algn="l" defTabSz="449263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endParaRPr kumimoji="0" lang="en-US" sz="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449263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en-US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</a:t>
                      </a: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 01</a:t>
                      </a:r>
                      <a:r>
                        <a:rPr kumimoji="0" lang="en-US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.0</a:t>
                      </a: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</a:t>
                      </a:r>
                      <a:r>
                        <a:rPr kumimoji="0" lang="en-US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.201</a:t>
                      </a: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  <a:r>
                        <a:rPr kumimoji="0" lang="en-US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)</a:t>
                      </a:r>
                    </a:p>
                  </a:txBody>
                  <a:tcPr marL="90000" marR="90000" marT="73440" marB="46800" anchor="ctr" horzOverflow="overflow">
                    <a:lnL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00"/>
                    </a:solidFill>
                  </a:tcPr>
                </a:tc>
              </a:tr>
              <a:tr h="115887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исполнено</a:t>
                      </a:r>
                    </a:p>
                  </a:txBody>
                  <a:tcPr marL="90000" marR="90000" marT="73440" marB="46800" anchor="ctr" horzOverflow="overflow">
                    <a:lnL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исполнено</a:t>
                      </a:r>
                    </a:p>
                  </a:txBody>
                  <a:tcPr marL="90000" marR="90000" marT="73440" marB="46800" anchor="ctr" horzOverflow="overflow">
                    <a:lnL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0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623888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ДОХОДЫ, всего</a:t>
                      </a:r>
                    </a:p>
                  </a:txBody>
                  <a:tcPr marL="90000" marR="90000" marT="81972" marB="46800" anchor="ctr" horzOverflow="overflow">
                    <a:lnL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CC3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287,8</a:t>
                      </a:r>
                    </a:p>
                  </a:txBody>
                  <a:tcPr marL="90000" marR="90000" marT="81972" marB="46800" anchor="ctr" horzOverflow="overflow">
                    <a:lnL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CC3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457,9</a:t>
                      </a:r>
                    </a:p>
                  </a:txBody>
                  <a:tcPr marL="90000" marR="90000" marT="81972" marB="46800" anchor="ctr" horzOverflow="overflow">
                    <a:lnL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CC3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159,1</a:t>
                      </a:r>
                    </a:p>
                  </a:txBody>
                  <a:tcPr marL="90000" marR="90000" marT="81972" marB="46800" anchor="ctr" horzOverflow="overflow">
                    <a:lnL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CC3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342,0</a:t>
                      </a:r>
                    </a:p>
                  </a:txBody>
                  <a:tcPr marL="90000" marR="90000" marT="81972" marB="46800" anchor="ctr" horzOverflow="overflow">
                    <a:lnL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CC33"/>
                    </a:solidFill>
                  </a:tcPr>
                </a:tc>
              </a:tr>
              <a:tr h="831850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налоговые и неналоговые доходы</a:t>
                      </a:r>
                    </a:p>
                  </a:txBody>
                  <a:tcPr marL="90000" marR="90000" marT="81972" marB="46800" anchor="ctr" horzOverflow="overflow">
                    <a:lnL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27,3</a:t>
                      </a:r>
                    </a:p>
                  </a:txBody>
                  <a:tcPr marL="90000" marR="90000" marT="81972" marB="46800" anchor="ctr" horzOverflow="overflow">
                    <a:lnL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32,7</a:t>
                      </a:r>
                    </a:p>
                  </a:txBody>
                  <a:tcPr marL="90000" marR="90000" marT="81972" marB="46800" anchor="ctr" horzOverflow="overflow">
                    <a:lnL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119,8</a:t>
                      </a:r>
                    </a:p>
                  </a:txBody>
                  <a:tcPr marL="90000" marR="90000" marT="81972" marB="46800" anchor="ctr" horzOverflow="overflow">
                    <a:lnL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34,2</a:t>
                      </a:r>
                    </a:p>
                  </a:txBody>
                  <a:tcPr marL="90000" marR="90000" marT="81972" marB="46800" anchor="ctr" horzOverflow="overflow">
                    <a:lnL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</a:tr>
              <a:tr h="592138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безвозмездные поступления</a:t>
                      </a:r>
                    </a:p>
                  </a:txBody>
                  <a:tcPr marL="90000" marR="90000" marT="81972" marB="46800" anchor="ctr" horzOverflow="overflow">
                    <a:lnL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260,5</a:t>
                      </a:r>
                    </a:p>
                  </a:txBody>
                  <a:tcPr marL="90000" marR="90000" marT="81972" marB="46800" anchor="ctr" horzOverflow="overflow">
                    <a:lnL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425,2</a:t>
                      </a:r>
                    </a:p>
                  </a:txBody>
                  <a:tcPr marL="90000" marR="90000" marT="81972" marB="46800" anchor="ctr" horzOverflow="overflow">
                    <a:lnL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163,2</a:t>
                      </a:r>
                    </a:p>
                  </a:txBody>
                  <a:tcPr marL="90000" marR="90000" marT="81972" marB="46800" anchor="ctr" horzOverflow="overflow">
                    <a:lnL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307,8</a:t>
                      </a:r>
                    </a:p>
                  </a:txBody>
                  <a:tcPr marL="90000" marR="90000" marT="81972" marB="46800" anchor="ctr" horzOverflow="overflow">
                    <a:lnL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</a:tr>
              <a:tr h="593725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РАСХОДЫ, всего</a:t>
                      </a:r>
                    </a:p>
                  </a:txBody>
                  <a:tcPr marL="90000" marR="90000" marT="81972" marB="46800" anchor="ctr" horzOverflow="overflow">
                    <a:lnL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CC3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316,9</a:t>
                      </a:r>
                    </a:p>
                  </a:txBody>
                  <a:tcPr marL="90000" marR="90000" marT="79614" marB="46800" anchor="ctr" horzOverflow="overflow">
                    <a:lnL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CC3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429,1</a:t>
                      </a:r>
                    </a:p>
                  </a:txBody>
                  <a:tcPr marL="90000" marR="90000" marT="79614" marB="46800" anchor="ctr" horzOverflow="overflow">
                    <a:lnL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CC3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135,4</a:t>
                      </a:r>
                    </a:p>
                  </a:txBody>
                  <a:tcPr marL="90000" marR="90000" marT="79614" marB="46800" anchor="ctr" horzOverflow="overflow">
                    <a:lnL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CC3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363,1</a:t>
                      </a:r>
                    </a:p>
                  </a:txBody>
                  <a:tcPr marL="90000" marR="90000" marT="79614" marB="46800" anchor="ctr" horzOverflow="overflow">
                    <a:lnL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CC33"/>
                    </a:solidFill>
                  </a:tcPr>
                </a:tc>
              </a:tr>
              <a:tr h="595313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программные расходы</a:t>
                      </a:r>
                    </a:p>
                  </a:txBody>
                  <a:tcPr marL="90000" marR="90000" marT="81972" marB="46800" anchor="ctr" horzOverflow="overflow">
                    <a:lnL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F6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182,9</a:t>
                      </a:r>
                    </a:p>
                  </a:txBody>
                  <a:tcPr marL="90000" marR="90000" marT="79614" marB="46800" anchor="ctr" horzOverflow="overflow">
                    <a:lnL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F6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220,7</a:t>
                      </a:r>
                    </a:p>
                  </a:txBody>
                  <a:tcPr marL="90000" marR="90000" marT="79614" marB="46800" anchor="ctr" horzOverflow="overflow">
                    <a:lnL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F6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120,7</a:t>
                      </a:r>
                    </a:p>
                  </a:txBody>
                  <a:tcPr marL="90000" marR="90000" marT="79614" marB="46800" anchor="ctr" horzOverflow="overflow">
                    <a:lnL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F6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252,9</a:t>
                      </a:r>
                    </a:p>
                  </a:txBody>
                  <a:tcPr marL="90000" marR="90000" marT="79614" marB="46800" anchor="ctr" horzOverflow="overflow">
                    <a:lnL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F6FF"/>
                    </a:solidFill>
                  </a:tcPr>
                </a:tc>
              </a:tr>
              <a:tr h="593725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непрограммные расходы</a:t>
                      </a:r>
                    </a:p>
                  </a:txBody>
                  <a:tcPr marL="90000" marR="90000" marT="81972" marB="46800" anchor="ctr" horzOverflow="overflow">
                    <a:lnL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F6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134,0</a:t>
                      </a:r>
                    </a:p>
                  </a:txBody>
                  <a:tcPr marL="90000" marR="90000" marT="79614" marB="46800" anchor="ctr" horzOverflow="overflow">
                    <a:lnL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F6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208,4</a:t>
                      </a:r>
                    </a:p>
                  </a:txBody>
                  <a:tcPr marL="90000" marR="90000" marT="79614" marB="46800" anchor="ctr" horzOverflow="overflow">
                    <a:lnL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F6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155,5</a:t>
                      </a:r>
                    </a:p>
                  </a:txBody>
                  <a:tcPr marL="90000" marR="90000" marT="79614" marB="46800" anchor="ctr" horzOverflow="overflow">
                    <a:lnL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F6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123,4</a:t>
                      </a:r>
                    </a:p>
                  </a:txBody>
                  <a:tcPr marL="90000" marR="90000" marT="79614" marB="46800" anchor="ctr" horzOverflow="overflow">
                    <a:lnL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F6FF"/>
                    </a:solidFill>
                  </a:tcPr>
                </a:tc>
              </a:tr>
              <a:tr h="814388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ДЕФИЦИТ (-), ПРОФИЦИТ (+)</a:t>
                      </a:r>
                    </a:p>
                  </a:txBody>
                  <a:tcPr marL="90000" marR="90000" marT="81972" marB="46800" anchor="ctr" horzOverflow="overflow">
                    <a:lnL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CC3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-29,1</a:t>
                      </a:r>
                    </a:p>
                  </a:txBody>
                  <a:tcPr marL="90000" marR="90000" marT="79614" marB="46800" anchor="ctr" horzOverflow="overflow">
                    <a:lnL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CC3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+28,8</a:t>
                      </a:r>
                    </a:p>
                  </a:txBody>
                  <a:tcPr marL="90000" marR="90000" marT="79614" marB="46800" anchor="ctr" horzOverflow="overflow">
                    <a:lnL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CC3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-</a:t>
                      </a:r>
                    </a:p>
                  </a:txBody>
                  <a:tcPr marL="90000" marR="90000" marT="79614" marB="46800" anchor="ctr" horzOverflow="overflow">
                    <a:lnL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CC3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-34,4</a:t>
                      </a:r>
                    </a:p>
                  </a:txBody>
                  <a:tcPr marL="90000" marR="90000" marT="79614" marB="46800" anchor="ctr" horzOverflow="overflow">
                    <a:lnL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CC33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033" name="Text Box 1"/>
          <p:cNvSpPr txBox="1">
            <a:spLocks noChangeArrowheads="1"/>
          </p:cNvSpPr>
          <p:nvPr/>
        </p:nvSpPr>
        <p:spPr bwMode="auto">
          <a:xfrm rot="-5400000">
            <a:off x="-3838575" y="4738688"/>
            <a:ext cx="8226425" cy="549275"/>
          </a:xfrm>
          <a:prstGeom prst="rect">
            <a:avLst/>
          </a:prstGeom>
          <a:gradFill rotWithShape="0">
            <a:gsLst>
              <a:gs pos="0">
                <a:srgbClr val="E6DCAC"/>
              </a:gs>
              <a:gs pos="100000">
                <a:srgbClr val="E6DCAC"/>
              </a:gs>
            </a:gsLst>
            <a:lin ang="5400000" scaled="1"/>
          </a:gradFill>
          <a:ln w="9525">
            <a:noFill/>
            <a:round/>
            <a:headEnd/>
            <a:tailEnd/>
          </a:ln>
        </p:spPr>
        <p:txBody>
          <a:bodyPr lIns="90000" tIns="46800" rIns="90000" bIns="46800" anchor="ctr"/>
          <a:lstStyle/>
          <a:p>
            <a:pPr algn="ctr"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1000" b="1">
                <a:solidFill>
                  <a:srgbClr val="FFFFFF"/>
                </a:solidFill>
              </a:rPr>
              <a:t>           </a:t>
            </a:r>
            <a:r>
              <a:rPr lang="ru-RU" sz="1400" b="1">
                <a:solidFill>
                  <a:srgbClr val="FFFFFF"/>
                </a:solidFill>
              </a:rPr>
              <a:t>Бюджет МО «Тегульдетский район»</a:t>
            </a:r>
          </a:p>
        </p:txBody>
      </p:sp>
      <p:sp>
        <p:nvSpPr>
          <p:cNvPr id="20482" name="Rectangle 2"/>
          <p:cNvSpPr>
            <a:spLocks noChangeArrowheads="1"/>
          </p:cNvSpPr>
          <p:nvPr/>
        </p:nvSpPr>
        <p:spPr bwMode="auto">
          <a:xfrm>
            <a:off x="836613" y="1727200"/>
            <a:ext cx="5329237" cy="833438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algn="ctr"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ru-RU" sz="1600" b="1" dirty="0">
                <a:solidFill>
                  <a:srgbClr val="66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Экономическая структура расходов консолидированного бюджета </a:t>
            </a:r>
            <a:r>
              <a:rPr lang="en-US" sz="1600" b="1" dirty="0">
                <a:solidFill>
                  <a:srgbClr val="66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ru-RU" sz="1600" b="1" dirty="0">
                <a:solidFill>
                  <a:srgbClr val="66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по действующим расходным обязательствам за 2015 год </a:t>
            </a:r>
          </a:p>
        </p:txBody>
      </p:sp>
      <p:sp>
        <p:nvSpPr>
          <p:cNvPr id="20484" name="Rectangle 4"/>
          <p:cNvSpPr>
            <a:spLocks noChangeArrowheads="1"/>
          </p:cNvSpPr>
          <p:nvPr/>
        </p:nvSpPr>
        <p:spPr bwMode="auto">
          <a:xfrm>
            <a:off x="800100" y="3024188"/>
            <a:ext cx="1692275" cy="463550"/>
          </a:xfrm>
          <a:prstGeom prst="rect">
            <a:avLst/>
          </a:prstGeom>
          <a:noFill/>
          <a:ln w="12600" cap="sq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algn="ctr"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ru-RU" sz="12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Всего расходов</a:t>
            </a:r>
            <a:r>
              <a:rPr lang="en-US" sz="12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: </a:t>
            </a:r>
            <a:r>
              <a:rPr lang="ru-RU" sz="12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 429,1</a:t>
            </a:r>
            <a:r>
              <a:rPr lang="en-US" sz="12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 </a:t>
            </a:r>
            <a:r>
              <a:rPr lang="ru-RU" sz="12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млн. рублей</a:t>
            </a:r>
          </a:p>
        </p:txBody>
      </p:sp>
      <p:sp>
        <p:nvSpPr>
          <p:cNvPr id="172036" name="Text Box 5"/>
          <p:cNvSpPr txBox="1">
            <a:spLocks noChangeArrowheads="1"/>
          </p:cNvSpPr>
          <p:nvPr/>
        </p:nvSpPr>
        <p:spPr bwMode="auto">
          <a:xfrm>
            <a:off x="6308725" y="8712200"/>
            <a:ext cx="396875" cy="2762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algn="ctr">
              <a:spcBef>
                <a:spcPts val="750"/>
              </a:spcBef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fld id="{7A912661-9B06-4382-9D49-2A23D7FE13CD}" type="slidenum">
              <a:rPr lang="ru-RU" sz="1200" b="1">
                <a:solidFill>
                  <a:srgbClr val="000000"/>
                </a:solidFill>
              </a:rPr>
              <a:pPr algn="ctr">
                <a:spcBef>
                  <a:spcPts val="750"/>
                </a:spcBef>
                <a:buSzPct val="10000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t>6</a:t>
            </a:fld>
            <a:endParaRPr lang="ru-RU" sz="1200" b="1">
              <a:solidFill>
                <a:srgbClr val="000000"/>
              </a:solidFill>
            </a:endParaRPr>
          </a:p>
        </p:txBody>
      </p:sp>
      <p:sp>
        <p:nvSpPr>
          <p:cNvPr id="20486" name="Text Box 6"/>
          <p:cNvSpPr txBox="1">
            <a:spLocks noChangeArrowheads="1"/>
          </p:cNvSpPr>
          <p:nvPr/>
        </p:nvSpPr>
        <p:spPr bwMode="auto">
          <a:xfrm>
            <a:off x="0" y="0"/>
            <a:ext cx="6858000" cy="1141413"/>
          </a:xfrm>
          <a:prstGeom prst="rect">
            <a:avLst/>
          </a:prstGeom>
          <a:gradFill rotWithShape="0">
            <a:gsLst>
              <a:gs pos="0">
                <a:srgbClr val="00B050"/>
              </a:gs>
              <a:gs pos="100000">
                <a:srgbClr val="FFFF00"/>
              </a:gs>
            </a:gsLst>
            <a:lin ang="13500000" scaled="1"/>
          </a:gradFill>
          <a:ln w="9525" cap="flat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algn="ctr">
              <a:spcBef>
                <a:spcPts val="313"/>
              </a:spcBef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endParaRPr lang="ru-RU" sz="500" b="1">
              <a:solidFill>
                <a:srgbClr val="FFFFFF"/>
              </a:solidFill>
            </a:endParaRPr>
          </a:p>
          <a:p>
            <a:pPr algn="ctr">
              <a:spcBef>
                <a:spcPts val="875"/>
              </a:spcBef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ru-RU" sz="1400" b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МУНИЦИПАЛЬНОЕ ОБРАЗОВАНИЕ</a:t>
            </a:r>
          </a:p>
          <a:p>
            <a:pPr algn="ctr">
              <a:spcBef>
                <a:spcPts val="875"/>
              </a:spcBef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ru-RU" sz="1400" b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«ТЕГУЛЬДЕТСКИЙ РАЙОН»</a:t>
            </a:r>
          </a:p>
          <a:p>
            <a:pPr algn="ctr">
              <a:spcBef>
                <a:spcPts val="875"/>
              </a:spcBef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endParaRPr lang="ru-RU" sz="1400" b="1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graphicFrame>
        <p:nvGraphicFramePr>
          <p:cNvPr id="9" name="Диаграмма 8"/>
          <p:cNvGraphicFramePr/>
          <p:nvPr/>
        </p:nvGraphicFramePr>
        <p:xfrm>
          <a:off x="500042" y="2928926"/>
          <a:ext cx="6286544" cy="578647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81" name="Text Box 1"/>
          <p:cNvSpPr txBox="1">
            <a:spLocks noChangeArrowheads="1"/>
          </p:cNvSpPr>
          <p:nvPr/>
        </p:nvSpPr>
        <p:spPr bwMode="auto">
          <a:xfrm rot="-5400000">
            <a:off x="-3897312" y="4737100"/>
            <a:ext cx="8307387" cy="512763"/>
          </a:xfrm>
          <a:prstGeom prst="rect">
            <a:avLst/>
          </a:prstGeom>
          <a:solidFill>
            <a:srgbClr val="FF9900"/>
          </a:solidFill>
          <a:ln w="9525">
            <a:noFill/>
            <a:round/>
            <a:headEnd/>
            <a:tailEnd/>
          </a:ln>
        </p:spPr>
        <p:txBody>
          <a:bodyPr lIns="90000" tIns="46800" rIns="90000" bIns="46800" anchor="ctr"/>
          <a:lstStyle/>
          <a:p>
            <a:pPr algn="ctr"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1000" b="1">
                <a:solidFill>
                  <a:srgbClr val="FFFFFF"/>
                </a:solidFill>
              </a:rPr>
              <a:t>           </a:t>
            </a:r>
            <a:r>
              <a:rPr lang="ru-RU" sz="1400" b="1">
                <a:solidFill>
                  <a:srgbClr val="FFFFFF"/>
                </a:solidFill>
              </a:rPr>
              <a:t>Экономический потенциал </a:t>
            </a:r>
          </a:p>
        </p:txBody>
      </p:sp>
      <p:sp>
        <p:nvSpPr>
          <p:cNvPr id="174082" name="Rectangle 2"/>
          <p:cNvSpPr>
            <a:spLocks noChangeArrowheads="1"/>
          </p:cNvSpPr>
          <p:nvPr/>
        </p:nvSpPr>
        <p:spPr bwMode="auto">
          <a:xfrm>
            <a:off x="458788" y="1143000"/>
            <a:ext cx="6399212" cy="3016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algn="ctr">
              <a:lnSpc>
                <a:spcPct val="115000"/>
              </a:lnSpc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1200" b="1">
                <a:solidFill>
                  <a:srgbClr val="5BD078"/>
                </a:solidFill>
                <a:latin typeface="Times New Roman" pitchFamily="18" charset="0"/>
                <a:cs typeface="Times New Roman" pitchFamily="18" charset="0"/>
              </a:rPr>
              <a:t>           </a:t>
            </a:r>
            <a:endParaRPr lang="ru-RU" sz="1200" b="1">
              <a:solidFill>
                <a:srgbClr val="663300"/>
              </a:solidFill>
              <a:cs typeface="Times New Roman" pitchFamily="18" charset="0"/>
            </a:endParaRPr>
          </a:p>
        </p:txBody>
      </p:sp>
      <p:graphicFrame>
        <p:nvGraphicFramePr>
          <p:cNvPr id="174164" name="Group 84"/>
          <p:cNvGraphicFramePr>
            <a:graphicFrameLocks noGrp="1"/>
          </p:cNvGraphicFramePr>
          <p:nvPr/>
        </p:nvGraphicFramePr>
        <p:xfrm>
          <a:off x="620713" y="1258888"/>
          <a:ext cx="5929312" cy="7735043"/>
        </p:xfrm>
        <a:graphic>
          <a:graphicData uri="http://schemas.openxmlformats.org/drawingml/2006/table">
            <a:tbl>
              <a:tblPr/>
              <a:tblGrid>
                <a:gridCol w="4356100"/>
                <a:gridCol w="757237"/>
                <a:gridCol w="815975"/>
              </a:tblGrid>
              <a:tr h="669925">
                <a:tc gridSpan="3"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endParaRPr kumimoji="0" lang="en-US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6633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  <a:p>
                      <a:pPr marL="0" marR="0" lvl="0" indent="0" algn="ctr" defTabSz="449263" rtl="0" eaLnBrk="1" fontAlgn="base" latinLnBrk="0" hangingPunct="1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663300"/>
                          </a:solidFill>
                          <a:effectLst/>
                          <a:latin typeface="Arial" charset="0"/>
                          <a:cs typeface="Arial" charset="0"/>
                        </a:rPr>
                        <a:t>Основные показатели социально – экономического развития Тегульдетского района </a:t>
                      </a:r>
                    </a:p>
                  </a:txBody>
                  <a:tcPr marL="43200" marR="43200" marT="35172" marB="0" horzOverflow="overflow">
                    <a:lnL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77813"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663300"/>
                          </a:solidFill>
                          <a:effectLst/>
                          <a:latin typeface="Arial" charset="0"/>
                          <a:cs typeface="Arial" charset="0"/>
                        </a:rPr>
                        <a:t>Наименование</a:t>
                      </a:r>
                    </a:p>
                  </a:txBody>
                  <a:tcPr marL="43200" marR="43200" marT="27738" marB="0" horzOverflow="overflow">
                    <a:lnL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663300"/>
                          </a:solidFill>
                          <a:effectLst/>
                          <a:latin typeface="Arial" charset="0"/>
                          <a:cs typeface="Arial" charset="0"/>
                        </a:rPr>
                        <a:t>2014 г.</a:t>
                      </a:r>
                    </a:p>
                  </a:txBody>
                  <a:tcPr marL="43200" marR="43200" marT="27738" marB="0" horzOverflow="overflow">
                    <a:lnL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663300"/>
                          </a:solidFill>
                          <a:effectLst/>
                          <a:latin typeface="Arial" charset="0"/>
                          <a:cs typeface="Arial" charset="0"/>
                        </a:rPr>
                        <a:t>2015 г.</a:t>
                      </a:r>
                    </a:p>
                  </a:txBody>
                  <a:tcPr marL="43200" marR="43200" marT="27738" marB="0" horzOverflow="overflow">
                    <a:lnL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33413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663300"/>
                          </a:solidFill>
                          <a:effectLst/>
                          <a:latin typeface="Arial" charset="0"/>
                          <a:cs typeface="Arial" charset="0"/>
                        </a:rPr>
                        <a:t>Объем отгруженных товаров собственного производства, выполненных работ и услуг собственными силами крупных и средних организаций (разделы </a:t>
                      </a:r>
                      <a:r>
                        <a:rPr kumimoji="0" lang="en-US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663300"/>
                          </a:solidFill>
                          <a:effectLst/>
                          <a:latin typeface="Arial" charset="0"/>
                          <a:cs typeface="Arial" charset="0"/>
                        </a:rPr>
                        <a:t>C</a:t>
                      </a:r>
                      <a:r>
                        <a:rPr kumimoji="0" 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663300"/>
                          </a:solidFill>
                          <a:effectLst/>
                          <a:latin typeface="Arial" charset="0"/>
                          <a:cs typeface="Arial" charset="0"/>
                        </a:rPr>
                        <a:t>, </a:t>
                      </a:r>
                      <a:r>
                        <a:rPr kumimoji="0" lang="en-US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663300"/>
                          </a:solidFill>
                          <a:effectLst/>
                          <a:latin typeface="Arial" charset="0"/>
                          <a:cs typeface="Arial" charset="0"/>
                        </a:rPr>
                        <a:t>D</a:t>
                      </a:r>
                      <a:r>
                        <a:rPr kumimoji="0" 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663300"/>
                          </a:solidFill>
                          <a:effectLst/>
                          <a:latin typeface="Arial" charset="0"/>
                          <a:cs typeface="Arial" charset="0"/>
                        </a:rPr>
                        <a:t>, </a:t>
                      </a:r>
                      <a:r>
                        <a:rPr kumimoji="0" lang="en-US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663300"/>
                          </a:solidFill>
                          <a:effectLst/>
                          <a:latin typeface="Arial" charset="0"/>
                          <a:cs typeface="Arial" charset="0"/>
                        </a:rPr>
                        <a:t>E</a:t>
                      </a:r>
                      <a:r>
                        <a:rPr kumimoji="0" 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663300"/>
                          </a:solidFill>
                          <a:effectLst/>
                          <a:latin typeface="Arial" charset="0"/>
                          <a:cs typeface="Arial" charset="0"/>
                        </a:rPr>
                        <a:t>),  </a:t>
                      </a:r>
                      <a:r>
                        <a:rPr kumimoji="0" lang="ru-RU" sz="11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663300"/>
                          </a:solidFill>
                          <a:effectLst/>
                          <a:latin typeface="Arial" charset="0"/>
                          <a:cs typeface="Arial" charset="0"/>
                        </a:rPr>
                        <a:t>млн. руб.</a:t>
                      </a:r>
                    </a:p>
                  </a:txBody>
                  <a:tcPr marL="43200" marR="43200" marT="27738" marB="0" horzOverflow="overflow">
                    <a:lnL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663300"/>
                          </a:solidFill>
                          <a:effectLst/>
                          <a:latin typeface="Arial" charset="0"/>
                          <a:cs typeface="Arial" charset="0"/>
                        </a:rPr>
                        <a:t>1 180,0</a:t>
                      </a:r>
                    </a:p>
                  </a:txBody>
                  <a:tcPr marL="43200" marR="43200" marT="27738" marB="0" horzOverflow="overflow">
                    <a:lnL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663300"/>
                          </a:solidFill>
                          <a:effectLst/>
                          <a:latin typeface="Arial" charset="0"/>
                          <a:cs typeface="Arial" charset="0"/>
                        </a:rPr>
                        <a:t>2 037,8</a:t>
                      </a:r>
                    </a:p>
                  </a:txBody>
                  <a:tcPr marL="43200" marR="43200" marT="27738" marB="0" horzOverflow="overflow">
                    <a:lnL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3538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663300"/>
                          </a:solidFill>
                          <a:effectLst/>
                          <a:latin typeface="Arial" charset="0"/>
                          <a:cs typeface="Arial" charset="0"/>
                        </a:rPr>
                        <a:t>Обрабатывающие производства    </a:t>
                      </a:r>
                      <a:r>
                        <a:rPr kumimoji="0" lang="ru-RU" sz="11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663300"/>
                          </a:solidFill>
                          <a:effectLst/>
                          <a:latin typeface="Arial" charset="0"/>
                          <a:cs typeface="Arial" charset="0"/>
                        </a:rPr>
                        <a:t>млн. руб.</a:t>
                      </a:r>
                    </a:p>
                    <a:p>
                      <a:pPr marL="0" marR="0" lvl="0" indent="0" algn="l" defTabSz="449263" rtl="0" eaLnBrk="1" fontAlgn="base" latinLnBrk="0" hangingPunct="1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1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663300"/>
                          </a:solidFill>
                          <a:effectLst/>
                          <a:latin typeface="Arial" charset="0"/>
                          <a:cs typeface="Arial" charset="0"/>
                        </a:rPr>
                        <a:t>В том числе:</a:t>
                      </a:r>
                    </a:p>
                  </a:txBody>
                  <a:tcPr marL="43200" marR="43200" marT="27738" marB="0" horzOverflow="overflow">
                    <a:lnL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663300"/>
                          </a:solidFill>
                          <a:effectLst/>
                          <a:latin typeface="Arial" charset="0"/>
                          <a:cs typeface="Arial" charset="0"/>
                        </a:rPr>
                        <a:t>1 147,6</a:t>
                      </a:r>
                    </a:p>
                  </a:txBody>
                  <a:tcPr marL="43200" marR="43200" marT="27738" marB="0" horzOverflow="overflow">
                    <a:lnL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663300"/>
                          </a:solidFill>
                          <a:effectLst/>
                          <a:latin typeface="Arial" charset="0"/>
                          <a:cs typeface="Arial" charset="0"/>
                        </a:rPr>
                        <a:t>2 000,8</a:t>
                      </a:r>
                    </a:p>
                  </a:txBody>
                  <a:tcPr marL="43200" marR="43200" marT="27738" marB="0" horzOverflow="overflow">
                    <a:lnL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12738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663300"/>
                          </a:solidFill>
                          <a:effectLst/>
                          <a:latin typeface="Arial" charset="0"/>
                          <a:cs typeface="Arial" charset="0"/>
                        </a:rPr>
                        <a:t>  Лесная  и деревообрабатывающая промышленность   </a:t>
                      </a:r>
                      <a:r>
                        <a:rPr kumimoji="0" lang="ru-RU" sz="11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663300"/>
                          </a:solidFill>
                          <a:effectLst/>
                          <a:latin typeface="Arial" charset="0"/>
                          <a:cs typeface="Arial" charset="0"/>
                        </a:rPr>
                        <a:t>млн. руб.</a:t>
                      </a:r>
                    </a:p>
                  </a:txBody>
                  <a:tcPr marL="43200" marR="43200" marT="27738" marB="0" horzOverflow="overflow">
                    <a:lnL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663300"/>
                          </a:solidFill>
                          <a:effectLst/>
                          <a:latin typeface="Arial" charset="0"/>
                          <a:cs typeface="Arial" charset="0"/>
                        </a:rPr>
                        <a:t>1 137,3</a:t>
                      </a:r>
                    </a:p>
                  </a:txBody>
                  <a:tcPr marL="43200" marR="43200" marT="27738" marB="0" horzOverflow="overflow">
                    <a:lnL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663300"/>
                          </a:solidFill>
                          <a:effectLst/>
                          <a:latin typeface="Arial" charset="0"/>
                          <a:cs typeface="Arial" charset="0"/>
                        </a:rPr>
                        <a:t>1 991,1</a:t>
                      </a:r>
                    </a:p>
                  </a:txBody>
                  <a:tcPr marL="43200" marR="43200" marT="27738" marB="0" horzOverflow="overflow">
                    <a:lnL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00050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663300"/>
                          </a:solidFill>
                          <a:effectLst/>
                          <a:latin typeface="Arial" charset="0"/>
                          <a:cs typeface="Arial" charset="0"/>
                        </a:rPr>
                        <a:t>Производство пищевых продуктов ( хлебобулочных изделий) </a:t>
                      </a:r>
                      <a:r>
                        <a:rPr kumimoji="0" lang="ru-RU" sz="11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663300"/>
                          </a:solidFill>
                          <a:effectLst/>
                          <a:latin typeface="Arial" charset="0"/>
                          <a:cs typeface="Arial" charset="0"/>
                        </a:rPr>
                        <a:t>млн. руб. (на 01.01.2015 – 01.01.2016)</a:t>
                      </a:r>
                    </a:p>
                  </a:txBody>
                  <a:tcPr marL="43200" marR="43200" marT="27738" marB="0" horzOverflow="overflow">
                    <a:lnL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663300"/>
                          </a:solidFill>
                          <a:effectLst/>
                          <a:latin typeface="Arial" charset="0"/>
                          <a:cs typeface="Arial" charset="0"/>
                        </a:rPr>
                        <a:t>10,3</a:t>
                      </a:r>
                    </a:p>
                  </a:txBody>
                  <a:tcPr marL="43200" marR="43200" marT="27738" marB="0" horzOverflow="overflow">
                    <a:lnL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663300"/>
                          </a:solidFill>
                          <a:effectLst/>
                          <a:latin typeface="Arial" charset="0"/>
                          <a:cs typeface="Arial" charset="0"/>
                        </a:rPr>
                        <a:t>9,7</a:t>
                      </a:r>
                    </a:p>
                  </a:txBody>
                  <a:tcPr marL="43200" marR="43200" marT="27738" marB="0" horzOverflow="overflow">
                    <a:lnL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30250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663300"/>
                          </a:solidFill>
                          <a:effectLst/>
                          <a:latin typeface="Arial" charset="0"/>
                          <a:cs typeface="Arial" charset="0"/>
                        </a:rPr>
                        <a:t>Объем инвестиций в основной капитал за счет всех источников финансирования (по крупным и средним предприятиям и организациям), </a:t>
                      </a:r>
                      <a:r>
                        <a:rPr kumimoji="0" lang="ru-RU" sz="11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663300"/>
                          </a:solidFill>
                          <a:effectLst/>
                          <a:latin typeface="Arial" charset="0"/>
                          <a:cs typeface="Arial" charset="0"/>
                        </a:rPr>
                        <a:t>млн. руб. (на 01.01. 2015-01.01. 2016)</a:t>
                      </a:r>
                    </a:p>
                  </a:txBody>
                  <a:tcPr marL="43200" marR="43200" marT="27738" marB="0" horzOverflow="overflow">
                    <a:lnL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663300"/>
                          </a:solidFill>
                          <a:effectLst/>
                          <a:latin typeface="Arial" charset="0"/>
                          <a:cs typeface="Arial" charset="0"/>
                        </a:rPr>
                        <a:t>189,6</a:t>
                      </a:r>
                    </a:p>
                  </a:txBody>
                  <a:tcPr marL="43200" marR="43200" marT="27738" marB="0" horzOverflow="overflow">
                    <a:lnL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663300"/>
                          </a:solidFill>
                          <a:effectLst/>
                          <a:latin typeface="Arial" charset="0"/>
                          <a:cs typeface="Arial" charset="0"/>
                        </a:rPr>
                        <a:t>185,6</a:t>
                      </a:r>
                    </a:p>
                  </a:txBody>
                  <a:tcPr marL="43200" marR="43200" marT="27738" marB="0" horzOverflow="overflow">
                    <a:lnL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9400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663300"/>
                          </a:solidFill>
                          <a:effectLst/>
                          <a:latin typeface="Arial" charset="0"/>
                          <a:cs typeface="Arial" charset="0"/>
                        </a:rPr>
                        <a:t> в том числе за счет собственных средств</a:t>
                      </a:r>
                    </a:p>
                  </a:txBody>
                  <a:tcPr marL="43200" marR="43200" marT="27738" marB="0" horzOverflow="overflow">
                    <a:lnL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663300"/>
                          </a:solidFill>
                          <a:effectLst/>
                          <a:latin typeface="Arial" charset="0"/>
                          <a:cs typeface="Arial" charset="0"/>
                        </a:rPr>
                        <a:t>11,9</a:t>
                      </a:r>
                    </a:p>
                  </a:txBody>
                  <a:tcPr marL="43200" marR="43200" marT="27738" marB="0" horzOverflow="overflow">
                    <a:lnL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663300"/>
                          </a:solidFill>
                          <a:effectLst/>
                          <a:latin typeface="Arial" charset="0"/>
                          <a:cs typeface="Arial" charset="0"/>
                        </a:rPr>
                        <a:t>2,6</a:t>
                      </a:r>
                    </a:p>
                  </a:txBody>
                  <a:tcPr marL="43200" marR="43200" marT="27738" marB="0" horzOverflow="overflow">
                    <a:lnL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1463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663300"/>
                          </a:solidFill>
                          <a:effectLst/>
                          <a:latin typeface="Arial" charset="0"/>
                          <a:cs typeface="Arial" charset="0"/>
                        </a:rPr>
                        <a:t> в том числе за счет привлеченных средств </a:t>
                      </a:r>
                    </a:p>
                  </a:txBody>
                  <a:tcPr marL="43200" marR="43200" marT="27738" marB="0" horzOverflow="overflow">
                    <a:lnL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663300"/>
                          </a:solidFill>
                          <a:effectLst/>
                          <a:latin typeface="Arial" charset="0"/>
                          <a:cs typeface="Arial" charset="0"/>
                        </a:rPr>
                        <a:t>60,9</a:t>
                      </a:r>
                    </a:p>
                  </a:txBody>
                  <a:tcPr marL="43200" marR="43200" marT="27738" marB="0" horzOverflow="overflow">
                    <a:lnL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663300"/>
                          </a:solidFill>
                          <a:effectLst/>
                          <a:latin typeface="Arial" charset="0"/>
                          <a:cs typeface="Arial" charset="0"/>
                        </a:rPr>
                        <a:t>187,0</a:t>
                      </a:r>
                    </a:p>
                  </a:txBody>
                  <a:tcPr marL="43200" marR="43200" marT="27738" marB="0" horzOverflow="overflow">
                    <a:lnL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7350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663300"/>
                          </a:solidFill>
                          <a:effectLst/>
                          <a:latin typeface="Arial" charset="0"/>
                          <a:cs typeface="Arial" charset="0"/>
                        </a:rPr>
                        <a:t>Объем розничного товарооборота по крупным и средним предприятиям и организациям,       </a:t>
                      </a:r>
                      <a:r>
                        <a:rPr kumimoji="0" lang="ru-RU" sz="11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663300"/>
                          </a:solidFill>
                          <a:effectLst/>
                          <a:latin typeface="Arial" charset="0"/>
                          <a:cs typeface="Arial" charset="0"/>
                        </a:rPr>
                        <a:t>млн. руб.</a:t>
                      </a:r>
                    </a:p>
                  </a:txBody>
                  <a:tcPr marL="43200" marR="43200" marT="27738" marB="0" horzOverflow="overflow">
                    <a:lnL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663300"/>
                          </a:solidFill>
                          <a:effectLst/>
                          <a:latin typeface="Arial" charset="0"/>
                          <a:cs typeface="Arial" charset="0"/>
                        </a:rPr>
                        <a:t>457,4</a:t>
                      </a:r>
                    </a:p>
                  </a:txBody>
                  <a:tcPr marL="43200" marR="43200" marT="27738" marB="0" horzOverflow="overflow">
                    <a:lnL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663300"/>
                          </a:solidFill>
                          <a:effectLst/>
                          <a:latin typeface="Arial" charset="0"/>
                          <a:cs typeface="Arial" charset="0"/>
                        </a:rPr>
                        <a:t>510,9</a:t>
                      </a:r>
                    </a:p>
                  </a:txBody>
                  <a:tcPr marL="43200" marR="43200" marT="27738" marB="0" horzOverflow="overflow">
                    <a:lnL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17500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663300"/>
                          </a:solidFill>
                          <a:effectLst/>
                          <a:latin typeface="Arial" charset="0"/>
                          <a:cs typeface="Arial" charset="0"/>
                        </a:rPr>
                        <a:t>Объем платных услуг по крупным и средним предприятиям и организациям, </a:t>
                      </a:r>
                      <a:r>
                        <a:rPr kumimoji="0" lang="ru-RU" sz="11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663300"/>
                          </a:solidFill>
                          <a:effectLst/>
                          <a:latin typeface="Arial" charset="0"/>
                          <a:cs typeface="Arial" charset="0"/>
                        </a:rPr>
                        <a:t>млн. руб.</a:t>
                      </a:r>
                    </a:p>
                  </a:txBody>
                  <a:tcPr marL="43200" marR="43200" marT="27738" marB="0" horzOverflow="overflow">
                    <a:lnL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663300"/>
                          </a:solidFill>
                          <a:effectLst/>
                          <a:latin typeface="Arial" charset="0"/>
                          <a:cs typeface="Arial" charset="0"/>
                        </a:rPr>
                        <a:t>18,7</a:t>
                      </a:r>
                    </a:p>
                  </a:txBody>
                  <a:tcPr marL="43200" marR="43200" marT="27738" marB="0" horzOverflow="overflow">
                    <a:lnL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663300"/>
                          </a:solidFill>
                          <a:effectLst/>
                          <a:latin typeface="Arial" charset="0"/>
                          <a:cs typeface="Arial" charset="0"/>
                        </a:rPr>
                        <a:t>19,9</a:t>
                      </a:r>
                    </a:p>
                  </a:txBody>
                  <a:tcPr marL="43200" marR="43200" marT="27738" marB="0" horzOverflow="overflow">
                    <a:lnL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88963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663300"/>
                          </a:solidFill>
                          <a:effectLst/>
                          <a:latin typeface="Arial" charset="0"/>
                          <a:cs typeface="Arial" charset="0"/>
                        </a:rPr>
                        <a:t>Среднемесячная номинальная  начисленная заработная плата, работников крупных и средних предприятий и организаций,   </a:t>
                      </a:r>
                      <a:r>
                        <a:rPr kumimoji="0" lang="ru-RU" sz="11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663300"/>
                          </a:solidFill>
                          <a:effectLst/>
                          <a:latin typeface="Arial" charset="0"/>
                          <a:cs typeface="Arial" charset="0"/>
                        </a:rPr>
                        <a:t>руб. (на 01.01.2015 – 01.01.2016)</a:t>
                      </a:r>
                    </a:p>
                  </a:txBody>
                  <a:tcPr marL="43200" marR="43200" marT="27738" marB="0" horzOverflow="overflow">
                    <a:lnL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663300"/>
                          </a:solidFill>
                          <a:effectLst/>
                          <a:latin typeface="Arial" charset="0"/>
                          <a:cs typeface="Arial" charset="0"/>
                        </a:rPr>
                        <a:t>31 489,8</a:t>
                      </a:r>
                    </a:p>
                  </a:txBody>
                  <a:tcPr marL="43200" marR="43200" marT="27738" marB="0" horzOverflow="overflow">
                    <a:lnL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663300"/>
                          </a:solidFill>
                          <a:effectLst/>
                          <a:latin typeface="Arial" charset="0"/>
                          <a:cs typeface="Arial" charset="0"/>
                        </a:rPr>
                        <a:t>32 256,2</a:t>
                      </a:r>
                    </a:p>
                  </a:txBody>
                  <a:tcPr marL="43200" marR="43200" marT="27738" marB="0" horzOverflow="overflow">
                    <a:lnL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01638"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663300"/>
                          </a:solidFill>
                          <a:effectLst/>
                          <a:latin typeface="Arial" charset="0"/>
                          <a:cs typeface="Arial" charset="0"/>
                        </a:rPr>
                        <a:t>Институциональная структура</a:t>
                      </a:r>
                    </a:p>
                  </a:txBody>
                  <a:tcPr marL="43200" marR="43200" marT="35172" marB="0" horzOverflow="overflow">
                    <a:lnL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663300"/>
                          </a:solidFill>
                          <a:effectLst/>
                          <a:latin typeface="Arial" charset="0"/>
                          <a:cs typeface="Arial" charset="0"/>
                        </a:rPr>
                        <a:t>По состоянию на 01.01.2016</a:t>
                      </a:r>
                    </a:p>
                  </a:txBody>
                  <a:tcPr marL="43200" marR="43200" marT="27738" marB="0" horzOverflow="overflow">
                    <a:lnL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41325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663300"/>
                          </a:solidFill>
                          <a:effectLst/>
                          <a:latin typeface="Arial" charset="0"/>
                          <a:cs typeface="Arial" charset="0"/>
                        </a:rPr>
                        <a:t>Зарегистрировано хозяйствующих субъектов (ЮЛ, ИП) – всего, </a:t>
                      </a:r>
                      <a:r>
                        <a:rPr kumimoji="0" lang="ru-RU" sz="11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663300"/>
                          </a:solidFill>
                          <a:effectLst/>
                          <a:latin typeface="Arial" charset="0"/>
                          <a:cs typeface="Arial" charset="0"/>
                        </a:rPr>
                        <a:t>единиц</a:t>
                      </a:r>
                    </a:p>
                  </a:txBody>
                  <a:tcPr marL="43200" marR="43200" marT="27738" marB="0" horzOverflow="overflow">
                    <a:lnL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663300"/>
                          </a:solidFill>
                          <a:effectLst/>
                          <a:latin typeface="Arial" charset="0"/>
                          <a:cs typeface="Arial" charset="0"/>
                        </a:rPr>
                        <a:t> 200</a:t>
                      </a:r>
                    </a:p>
                  </a:txBody>
                  <a:tcPr marL="43200" marR="43200" marT="27738" marB="0" horzOverflow="overflow">
                    <a:lnL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38138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663300"/>
                          </a:solidFill>
                          <a:effectLst/>
                          <a:latin typeface="Arial" charset="0"/>
                          <a:cs typeface="Arial" charset="0"/>
                        </a:rPr>
                        <a:t>в том числе по формам собственности:</a:t>
                      </a:r>
                    </a:p>
                  </a:txBody>
                  <a:tcPr marL="43200" marR="43200" marT="27738" marB="0" horzOverflow="overflow">
                    <a:lnL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endParaRPr kumimoji="0" lang="ru-RU" sz="1100" b="1" i="0" u="none" strike="noStrike" cap="none" normalizeH="0" baseline="0" smtClean="0">
                        <a:ln>
                          <a:noFill/>
                        </a:ln>
                        <a:solidFill>
                          <a:srgbClr val="6633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43200" marR="43200" marT="27738" marB="0" horzOverflow="overflow">
                    <a:lnL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90525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663300"/>
                          </a:solidFill>
                          <a:effectLst/>
                          <a:latin typeface="Arial" charset="0"/>
                          <a:cs typeface="Arial" charset="0"/>
                        </a:rPr>
                        <a:t>Государственная и муниципальная собственность, </a:t>
                      </a:r>
                      <a:r>
                        <a:rPr kumimoji="0" lang="ru-RU" sz="11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663300"/>
                          </a:solidFill>
                          <a:effectLst/>
                          <a:latin typeface="Arial" charset="0"/>
                          <a:cs typeface="Arial" charset="0"/>
                        </a:rPr>
                        <a:t>%</a:t>
                      </a:r>
                    </a:p>
                  </a:txBody>
                  <a:tcPr marL="43200" marR="43200" marT="27738" marB="0" horzOverflow="overflow">
                    <a:lnL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663300"/>
                          </a:solidFill>
                          <a:effectLst/>
                          <a:latin typeface="Arial" charset="0"/>
                          <a:cs typeface="Arial" charset="0"/>
                        </a:rPr>
                        <a:t>17,0</a:t>
                      </a:r>
                    </a:p>
                  </a:txBody>
                  <a:tcPr marL="43200" marR="43200" marT="27738" marB="0" horzOverflow="overflow">
                    <a:lnL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61963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663300"/>
                          </a:solidFill>
                          <a:effectLst/>
                          <a:latin typeface="Arial" charset="0"/>
                          <a:cs typeface="Arial" charset="0"/>
                        </a:rPr>
                        <a:t>Частная собственность, </a:t>
                      </a:r>
                      <a:r>
                        <a:rPr kumimoji="0" lang="ru-RU" sz="11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663300"/>
                          </a:solidFill>
                          <a:effectLst/>
                          <a:latin typeface="Arial" charset="0"/>
                          <a:cs typeface="Arial" charset="0"/>
                        </a:rPr>
                        <a:t>%</a:t>
                      </a:r>
                    </a:p>
                  </a:txBody>
                  <a:tcPr marL="43200" marR="43200" marT="27738" marB="0" horzOverflow="overflow">
                    <a:lnL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663300"/>
                          </a:solidFill>
                          <a:effectLst/>
                          <a:latin typeface="Arial" charset="0"/>
                          <a:cs typeface="Arial" charset="0"/>
                        </a:rPr>
                        <a:t>76,5</a:t>
                      </a:r>
                    </a:p>
                  </a:txBody>
                  <a:tcPr marL="43200" marR="43200" marT="27738" marB="0" horzOverflow="overflow">
                    <a:lnL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60375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663300"/>
                          </a:solidFill>
                          <a:effectLst/>
                          <a:latin typeface="Arial" charset="0"/>
                          <a:cs typeface="Arial" charset="0"/>
                        </a:rPr>
                        <a:t> Прочие, </a:t>
                      </a:r>
                      <a:r>
                        <a:rPr kumimoji="0" lang="ru-RU" sz="11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663300"/>
                          </a:solidFill>
                          <a:effectLst/>
                          <a:latin typeface="Arial" charset="0"/>
                          <a:cs typeface="Arial" charset="0"/>
                        </a:rPr>
                        <a:t>%</a:t>
                      </a:r>
                    </a:p>
                  </a:txBody>
                  <a:tcPr marL="43200" marR="43200" marT="27738" marB="0" horzOverflow="overflow">
                    <a:lnL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663300"/>
                          </a:solidFill>
                          <a:effectLst/>
                          <a:latin typeface="Arial" charset="0"/>
                          <a:cs typeface="Arial" charset="0"/>
                        </a:rPr>
                        <a:t>6,5</a:t>
                      </a:r>
                    </a:p>
                  </a:txBody>
                  <a:tcPr marL="43200" marR="43200" marT="27738" marB="0" horzOverflow="overflow">
                    <a:lnL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74153" name="Text Box 163"/>
          <p:cNvSpPr txBox="1">
            <a:spLocks noChangeArrowheads="1"/>
          </p:cNvSpPr>
          <p:nvPr/>
        </p:nvSpPr>
        <p:spPr bwMode="auto">
          <a:xfrm>
            <a:off x="6308725" y="8712200"/>
            <a:ext cx="396875" cy="2762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algn="ctr">
              <a:spcBef>
                <a:spcPts val="750"/>
              </a:spcBef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fld id="{40A79AFE-C634-4590-9AFF-305DDBE24A4E}" type="slidenum">
              <a:rPr lang="ru-RU" sz="1200" b="1">
                <a:solidFill>
                  <a:srgbClr val="000000"/>
                </a:solidFill>
              </a:rPr>
              <a:pPr algn="ctr">
                <a:spcBef>
                  <a:spcPts val="750"/>
                </a:spcBef>
                <a:buSzPct val="10000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t>7</a:t>
            </a:fld>
            <a:endParaRPr lang="ru-RU" sz="1200" b="1">
              <a:solidFill>
                <a:srgbClr val="000000"/>
              </a:solidFill>
            </a:endParaRPr>
          </a:p>
        </p:txBody>
      </p:sp>
      <p:sp>
        <p:nvSpPr>
          <p:cNvPr id="21668" name="Text Box 164"/>
          <p:cNvSpPr txBox="1">
            <a:spLocks noChangeArrowheads="1"/>
          </p:cNvSpPr>
          <p:nvPr/>
        </p:nvSpPr>
        <p:spPr bwMode="auto">
          <a:xfrm>
            <a:off x="0" y="0"/>
            <a:ext cx="6858000" cy="1141413"/>
          </a:xfrm>
          <a:prstGeom prst="rect">
            <a:avLst/>
          </a:prstGeom>
          <a:gradFill rotWithShape="0">
            <a:gsLst>
              <a:gs pos="0">
                <a:srgbClr val="00B050"/>
              </a:gs>
              <a:gs pos="100000">
                <a:srgbClr val="FFFF00"/>
              </a:gs>
            </a:gsLst>
            <a:lin ang="13500000" scaled="1"/>
          </a:gradFill>
          <a:ln w="9525" cap="flat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algn="ctr">
              <a:spcBef>
                <a:spcPts val="313"/>
              </a:spcBef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endParaRPr lang="ru-RU" sz="500" b="1">
              <a:solidFill>
                <a:srgbClr val="FFFFFF"/>
              </a:solidFill>
            </a:endParaRPr>
          </a:p>
          <a:p>
            <a:pPr algn="ctr">
              <a:spcBef>
                <a:spcPts val="875"/>
              </a:spcBef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ru-RU" sz="1400" b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МУНИЦИПАЛЬНОЕ ОБРАЗОВАНИЕ</a:t>
            </a:r>
          </a:p>
          <a:p>
            <a:pPr algn="ctr">
              <a:spcBef>
                <a:spcPts val="875"/>
              </a:spcBef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ru-RU" sz="1400" b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«ТЕГУЛЬДЕТСКИЙ РАЙОН»</a:t>
            </a:r>
          </a:p>
          <a:p>
            <a:pPr algn="ctr">
              <a:spcBef>
                <a:spcPts val="875"/>
              </a:spcBef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endParaRPr lang="ru-RU" sz="1400" b="1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129" name="Text Box 1"/>
          <p:cNvSpPr txBox="1">
            <a:spLocks noChangeArrowheads="1"/>
          </p:cNvSpPr>
          <p:nvPr/>
        </p:nvSpPr>
        <p:spPr bwMode="auto">
          <a:xfrm rot="-5400000">
            <a:off x="-3897312" y="4737100"/>
            <a:ext cx="8307387" cy="512763"/>
          </a:xfrm>
          <a:prstGeom prst="rect">
            <a:avLst/>
          </a:prstGeom>
          <a:solidFill>
            <a:srgbClr val="FF9900"/>
          </a:solidFill>
          <a:ln w="9525">
            <a:noFill/>
            <a:round/>
            <a:headEnd/>
            <a:tailEnd/>
          </a:ln>
        </p:spPr>
        <p:txBody>
          <a:bodyPr lIns="90000" tIns="46800" rIns="90000" bIns="46800" anchor="ctr"/>
          <a:lstStyle/>
          <a:p>
            <a:pPr algn="ctr"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1000" b="1">
                <a:solidFill>
                  <a:srgbClr val="FFFFFF"/>
                </a:solidFill>
              </a:rPr>
              <a:t>           </a:t>
            </a:r>
            <a:r>
              <a:rPr lang="ru-RU" sz="1400" b="1">
                <a:solidFill>
                  <a:srgbClr val="FFFFFF"/>
                </a:solidFill>
              </a:rPr>
              <a:t>Экономический потенциал </a:t>
            </a:r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458788" y="1214438"/>
            <a:ext cx="6399212" cy="684212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algn="ctr">
              <a:lnSpc>
                <a:spcPct val="115000"/>
              </a:lnSpc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ru-RU" sz="1800" b="1" dirty="0">
                <a:solidFill>
                  <a:srgbClr val="66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6" charset="0"/>
              </a:rPr>
              <a:t>Ведущие отрасли экономики – сферы эффективного приложения капитала</a:t>
            </a:r>
          </a:p>
        </p:txBody>
      </p:sp>
      <p:sp>
        <p:nvSpPr>
          <p:cNvPr id="176131" name="AutoShape 3"/>
          <p:cNvSpPr>
            <a:spLocks noChangeArrowheads="1"/>
          </p:cNvSpPr>
          <p:nvPr/>
        </p:nvSpPr>
        <p:spPr bwMode="auto">
          <a:xfrm>
            <a:off x="857250" y="1928813"/>
            <a:ext cx="5664200" cy="5000625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FFEFD1"/>
              </a:gs>
              <a:gs pos="100000">
                <a:srgbClr val="D1C39F"/>
              </a:gs>
            </a:gsLst>
            <a:lin ang="5400000" scaled="1"/>
          </a:gradFill>
          <a:ln w="25560" cap="sq">
            <a:solidFill>
              <a:srgbClr val="2185BA"/>
            </a:solidFill>
            <a:miter lim="800000"/>
            <a:headEnd/>
            <a:tailEnd/>
          </a:ln>
        </p:spPr>
        <p:txBody>
          <a:bodyPr lIns="90000" tIns="46800" rIns="90000" bIns="46800" anchor="ctr"/>
          <a:lstStyle/>
          <a:p>
            <a:pPr algn="ctr"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1200" b="1" dirty="0">
                <a:solidFill>
                  <a:srgbClr val="073E87"/>
                </a:solidFill>
              </a:rPr>
              <a:t>Лесная отрасль</a:t>
            </a:r>
            <a:endParaRPr lang="en-US" sz="1200" b="1" dirty="0">
              <a:solidFill>
                <a:srgbClr val="073E87"/>
              </a:solidFill>
            </a:endParaRPr>
          </a:p>
          <a:p>
            <a:pPr algn="ctr"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ru-RU" sz="1200" b="1" dirty="0">
              <a:solidFill>
                <a:srgbClr val="073E87"/>
              </a:solidFill>
            </a:endParaRPr>
          </a:p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sz="1200" b="1" dirty="0">
                <a:solidFill>
                  <a:srgbClr val="993300"/>
                </a:solidFill>
              </a:rPr>
              <a:t>      </a:t>
            </a:r>
            <a:r>
              <a:rPr lang="ru-RU" sz="1200" dirty="0">
                <a:solidFill>
                  <a:srgbClr val="993300"/>
                </a:solidFill>
              </a:rPr>
              <a:t>Перспективы развития Тегульдетского района, как </a:t>
            </a:r>
            <a:r>
              <a:rPr lang="en-US" sz="1200" dirty="0">
                <a:solidFill>
                  <a:srgbClr val="993300"/>
                </a:solidFill>
              </a:rPr>
              <a:t> </a:t>
            </a:r>
            <a:r>
              <a:rPr lang="ru-RU" sz="1200" dirty="0">
                <a:solidFill>
                  <a:srgbClr val="993300"/>
                </a:solidFill>
              </a:rPr>
              <a:t>территории,   связаны прежде всего с развитием лесозаготовительной отрасли района, так как это традиционно основной вид деятельности  предприятий работающих на ней.</a:t>
            </a:r>
          </a:p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1200" dirty="0">
                <a:solidFill>
                  <a:srgbClr val="993300"/>
                </a:solidFill>
              </a:rPr>
              <a:t>  Расчётная лесосека для осуществления сплошных рубок спелых и перестойных лесных насаждений района за 2015 год  составила – 1957,9 тыс. куб. м., процент её использования составил  32,4%. </a:t>
            </a:r>
          </a:p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1200" dirty="0">
                <a:solidFill>
                  <a:srgbClr val="993300"/>
                </a:solidFill>
              </a:rPr>
              <a:t>      В настоящее время на территории района в лесной отрасли  работают 27 субъектов предпринимательской деятельности, включая 16 индивидуальных предпринимателей, общее количество занятых производством лесной продукции составляет 658 человек.   </a:t>
            </a:r>
          </a:p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1200" dirty="0">
                <a:solidFill>
                  <a:srgbClr val="993300"/>
                </a:solidFill>
              </a:rPr>
              <a:t>По результатам работы лесозаготовительной отрасли  за 2015 год было заготовлено  633,3 тыс. куб., что больше 2014 года на 15,2%.   </a:t>
            </a:r>
          </a:p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1200" dirty="0">
                <a:solidFill>
                  <a:srgbClr val="993300"/>
                </a:solidFill>
              </a:rPr>
              <a:t>          Вывезено  древесины  551,3 тыс. куб.м., что больше 2014 года на 21,6%.       Произведено  деловой  древесины  287,1 тыс. куб. м., дров 273,4 тыс. куб.м., что больше  2014 года соответственно на  70,8% и 14,3%.</a:t>
            </a:r>
          </a:p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1200" dirty="0">
                <a:solidFill>
                  <a:srgbClr val="993300"/>
                </a:solidFill>
              </a:rPr>
              <a:t>      Пиломатериалов произведено 21,9 тыс. куб. м., что больше  2014 года в 2,4 раза.</a:t>
            </a:r>
          </a:p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1200" dirty="0">
                <a:solidFill>
                  <a:srgbClr val="993300"/>
                </a:solidFill>
              </a:rPr>
              <a:t>   Среднемесячная  номинальная начисленная заработная плата работников в лесной отрасли  за 2015 год -  24 850  рублей</a:t>
            </a:r>
          </a:p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sz="1200" dirty="0">
                <a:solidFill>
                  <a:srgbClr val="993300"/>
                </a:solidFill>
              </a:rPr>
              <a:t>    </a:t>
            </a:r>
            <a:r>
              <a:rPr lang="ru-RU" sz="1200" dirty="0">
                <a:solidFill>
                  <a:srgbClr val="993300"/>
                </a:solidFill>
              </a:rPr>
              <a:t>Освоение капиталовложений в отрасли за   2015 год –  99,7 млн. рублей.</a:t>
            </a:r>
          </a:p>
          <a:p>
            <a:pPr algn="ctr"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en-US" sz="1200" b="1" dirty="0">
              <a:solidFill>
                <a:srgbClr val="073E87"/>
              </a:solidFill>
            </a:endParaRPr>
          </a:p>
        </p:txBody>
      </p:sp>
      <p:sp>
        <p:nvSpPr>
          <p:cNvPr id="176132" name="Text Box 7"/>
          <p:cNvSpPr txBox="1">
            <a:spLocks noChangeArrowheads="1"/>
          </p:cNvSpPr>
          <p:nvPr/>
        </p:nvSpPr>
        <p:spPr bwMode="auto">
          <a:xfrm>
            <a:off x="6308725" y="8712200"/>
            <a:ext cx="396875" cy="2762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algn="ctr">
              <a:spcBef>
                <a:spcPts val="750"/>
              </a:spcBef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fld id="{B3D57A97-6097-462B-8263-AD98D77C7773}" type="slidenum">
              <a:rPr lang="ru-RU" sz="1200" b="1">
                <a:solidFill>
                  <a:srgbClr val="000000"/>
                </a:solidFill>
              </a:rPr>
              <a:pPr algn="ctr">
                <a:spcBef>
                  <a:spcPts val="750"/>
                </a:spcBef>
                <a:buSzPct val="10000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t>8</a:t>
            </a:fld>
            <a:endParaRPr lang="ru-RU" sz="1200" b="1">
              <a:solidFill>
                <a:srgbClr val="000000"/>
              </a:solidFill>
            </a:endParaRPr>
          </a:p>
        </p:txBody>
      </p:sp>
      <p:sp>
        <p:nvSpPr>
          <p:cNvPr id="3" name="Text Box 8"/>
          <p:cNvSpPr txBox="1">
            <a:spLocks noChangeArrowheads="1"/>
          </p:cNvSpPr>
          <p:nvPr/>
        </p:nvSpPr>
        <p:spPr bwMode="auto">
          <a:xfrm>
            <a:off x="0" y="0"/>
            <a:ext cx="6858000" cy="1141413"/>
          </a:xfrm>
          <a:prstGeom prst="rect">
            <a:avLst/>
          </a:prstGeom>
          <a:gradFill rotWithShape="0">
            <a:gsLst>
              <a:gs pos="0">
                <a:srgbClr val="00B050"/>
              </a:gs>
              <a:gs pos="100000">
                <a:srgbClr val="FFFF00"/>
              </a:gs>
            </a:gsLst>
            <a:lin ang="13500000" scaled="1"/>
          </a:gradFill>
          <a:ln w="9525" cap="flat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algn="ctr">
              <a:spcBef>
                <a:spcPts val="313"/>
              </a:spcBef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endParaRPr lang="ru-RU" sz="500" b="1">
              <a:solidFill>
                <a:srgbClr val="FFFFFF"/>
              </a:solidFill>
            </a:endParaRPr>
          </a:p>
          <a:p>
            <a:pPr algn="ctr">
              <a:spcBef>
                <a:spcPts val="875"/>
              </a:spcBef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ru-RU" sz="1400" b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МУНИЦИПАЛЬНОЕ ОБРАЗОВАНИЕ</a:t>
            </a:r>
          </a:p>
          <a:p>
            <a:pPr algn="ctr">
              <a:spcBef>
                <a:spcPts val="875"/>
              </a:spcBef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ru-RU" sz="1400" b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«ТЕГУЛЬДЕТСКИЙ РАЙОН»</a:t>
            </a:r>
          </a:p>
          <a:p>
            <a:pPr algn="ctr">
              <a:spcBef>
                <a:spcPts val="875"/>
              </a:spcBef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endParaRPr lang="ru-RU" sz="1400" b="1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pic>
        <p:nvPicPr>
          <p:cNvPr id="28673" name="Picture 1" descr="D:\По сайту\Паспорт\Паспорт 2015\111\getImage (10)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4375" y="7072313"/>
            <a:ext cx="2678113" cy="1785937"/>
          </a:xfrm>
          <a:prstGeom prst="rect">
            <a:avLst/>
          </a:prstGeom>
          <a:noFill/>
          <a:ln w="12700">
            <a:solidFill>
              <a:schemeClr val="accent6">
                <a:lumMod val="60000"/>
                <a:lumOff val="40000"/>
              </a:schemeClr>
            </a:solidFill>
          </a:ln>
        </p:spPr>
      </p:pic>
      <p:pic>
        <p:nvPicPr>
          <p:cNvPr id="28674" name="Picture 2" descr="D:\По сайту\Паспорт\Паспорт 2015\111\getImage (4)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643313" y="7072313"/>
            <a:ext cx="2767012" cy="1795462"/>
          </a:xfrm>
          <a:prstGeom prst="rect">
            <a:avLst/>
          </a:prstGeom>
          <a:noFill/>
          <a:ln w="12700">
            <a:solidFill>
              <a:schemeClr val="accent6">
                <a:lumMod val="60000"/>
                <a:lumOff val="40000"/>
              </a:schemeClr>
            </a:solidFill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177" name="Text Box 1"/>
          <p:cNvSpPr txBox="1">
            <a:spLocks noChangeArrowheads="1"/>
          </p:cNvSpPr>
          <p:nvPr/>
        </p:nvSpPr>
        <p:spPr bwMode="auto">
          <a:xfrm rot="-5400000">
            <a:off x="-3897312" y="4737100"/>
            <a:ext cx="8307387" cy="512763"/>
          </a:xfrm>
          <a:prstGeom prst="rect">
            <a:avLst/>
          </a:prstGeom>
          <a:solidFill>
            <a:srgbClr val="FF9900"/>
          </a:solidFill>
          <a:ln w="9525">
            <a:noFill/>
            <a:round/>
            <a:headEnd/>
            <a:tailEnd/>
          </a:ln>
        </p:spPr>
        <p:txBody>
          <a:bodyPr lIns="90000" tIns="46800" rIns="90000" bIns="46800" anchor="ctr"/>
          <a:lstStyle/>
          <a:p>
            <a:pPr algn="ctr"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1000" b="1">
                <a:solidFill>
                  <a:srgbClr val="FFFFFF"/>
                </a:solidFill>
              </a:rPr>
              <a:t>           </a:t>
            </a:r>
            <a:r>
              <a:rPr lang="ru-RU" sz="1400" b="1">
                <a:solidFill>
                  <a:srgbClr val="FFFFFF"/>
                </a:solidFill>
              </a:rPr>
              <a:t>Экономический потенциал </a:t>
            </a:r>
          </a:p>
        </p:txBody>
      </p:sp>
      <p:sp>
        <p:nvSpPr>
          <p:cNvPr id="178178" name="AutoShape 4"/>
          <p:cNvSpPr>
            <a:spLocks noChangeArrowheads="1"/>
          </p:cNvSpPr>
          <p:nvPr/>
        </p:nvSpPr>
        <p:spPr bwMode="auto">
          <a:xfrm>
            <a:off x="1000125" y="1500188"/>
            <a:ext cx="5357813" cy="4500562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FFEFD1"/>
              </a:gs>
              <a:gs pos="100000">
                <a:srgbClr val="D1C39F"/>
              </a:gs>
            </a:gsLst>
            <a:lin ang="5400000" scaled="1"/>
          </a:gradFill>
          <a:ln w="25560" cap="sq">
            <a:solidFill>
              <a:srgbClr val="2185BA"/>
            </a:solidFill>
            <a:miter lim="800000"/>
            <a:headEnd/>
            <a:tailEnd/>
          </a:ln>
        </p:spPr>
        <p:txBody>
          <a:bodyPr lIns="90000" tIns="46800" rIns="90000" bIns="46800" anchor="ctr"/>
          <a:lstStyle/>
          <a:p>
            <a:pPr algn="ctr"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1400" b="1">
                <a:solidFill>
                  <a:srgbClr val="073E87"/>
                </a:solidFill>
              </a:rPr>
              <a:t>Производство и распределение </a:t>
            </a:r>
          </a:p>
          <a:p>
            <a:pPr algn="ctr"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1400" b="1">
                <a:solidFill>
                  <a:srgbClr val="073E87"/>
                </a:solidFill>
              </a:rPr>
              <a:t>электроэнергии, газа и воды</a:t>
            </a:r>
          </a:p>
          <a:p>
            <a:pPr algn="ctr">
              <a:lnSpc>
                <a:spcPct val="115000"/>
              </a:lnSpc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en-US" sz="1400" b="1">
              <a:solidFill>
                <a:srgbClr val="663300"/>
              </a:solidFill>
            </a:endParaRPr>
          </a:p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sz="1400">
                <a:solidFill>
                  <a:schemeClr val="accent2"/>
                </a:solidFill>
              </a:rPr>
              <a:t>     </a:t>
            </a:r>
            <a:r>
              <a:rPr lang="ru-RU" sz="1400">
                <a:solidFill>
                  <a:srgbClr val="993300"/>
                </a:solidFill>
              </a:rPr>
              <a:t>Двенадцать котельных, принадлежащих предприятиям жилищно-коммунального хозяйства, обслуживают 86 квартир и свыше 50 объектов муниципальных, областных и федеральных учреждений, находящихся на территории района.  </a:t>
            </a:r>
          </a:p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sz="1400">
                <a:solidFill>
                  <a:srgbClr val="993300"/>
                </a:solidFill>
              </a:rPr>
              <a:t>      </a:t>
            </a:r>
            <a:r>
              <a:rPr lang="ru-RU" sz="1400">
                <a:solidFill>
                  <a:srgbClr val="993300"/>
                </a:solidFill>
              </a:rPr>
              <a:t>Производство тепловой энергии за 2015 год составило 10 203,6 Гкал., производство воды – 14 567,7 куб. м.</a:t>
            </a:r>
          </a:p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1400">
                <a:solidFill>
                  <a:srgbClr val="993300"/>
                </a:solidFill>
              </a:rPr>
              <a:t> В суммарном выражении  общий объём производства  составил 36 987,0 тыс. рублей.</a:t>
            </a:r>
          </a:p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1400">
                <a:solidFill>
                  <a:srgbClr val="993300"/>
                </a:solidFill>
              </a:rPr>
              <a:t>      Среднесписочная численность работающих в отрасли  за 2015 год составила 79 человек или 3,6 % от занятых в экономике.</a:t>
            </a:r>
          </a:p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1400">
                <a:solidFill>
                  <a:srgbClr val="993300"/>
                </a:solidFill>
              </a:rPr>
              <a:t>   Среднемесячная  номинальная начисленная заработная плата работников в  сфере жилищно-коммунального хозяйства  за 2015 год -  16 924   рубля.</a:t>
            </a:r>
          </a:p>
          <a:p>
            <a:pPr algn="ctr">
              <a:lnSpc>
                <a:spcPct val="115000"/>
              </a:lnSpc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ru-RU" sz="1200" b="1">
              <a:solidFill>
                <a:srgbClr val="663300"/>
              </a:solidFill>
            </a:endParaRPr>
          </a:p>
        </p:txBody>
      </p:sp>
      <p:pic>
        <p:nvPicPr>
          <p:cNvPr id="178179" name="Picture 5"/>
          <p:cNvPicPr>
            <a:picLocks noChangeAspect="1" noChangeArrowheads="1"/>
          </p:cNvPicPr>
          <p:nvPr/>
        </p:nvPicPr>
        <p:blipFill>
          <a:blip r:embed="rId3">
            <a:lum bright="12000" contrast="-2000"/>
          </a:blip>
          <a:srcRect/>
          <a:stretch>
            <a:fillRect/>
          </a:stretch>
        </p:blipFill>
        <p:spPr bwMode="auto">
          <a:xfrm>
            <a:off x="3500438" y="6215063"/>
            <a:ext cx="2643187" cy="2608262"/>
          </a:xfrm>
          <a:prstGeom prst="rect">
            <a:avLst/>
          </a:prstGeom>
          <a:noFill/>
          <a:ln w="15840" cap="sq">
            <a:solidFill>
              <a:srgbClr val="008080"/>
            </a:solidFill>
            <a:miter lim="800000"/>
            <a:headEnd/>
            <a:tailEnd/>
          </a:ln>
        </p:spPr>
      </p:pic>
      <p:sp>
        <p:nvSpPr>
          <p:cNvPr id="178180" name="Text Box 7"/>
          <p:cNvSpPr txBox="1">
            <a:spLocks noChangeArrowheads="1"/>
          </p:cNvSpPr>
          <p:nvPr/>
        </p:nvSpPr>
        <p:spPr bwMode="auto">
          <a:xfrm>
            <a:off x="6308725" y="8712200"/>
            <a:ext cx="396875" cy="2762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algn="ctr">
              <a:spcBef>
                <a:spcPts val="750"/>
              </a:spcBef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fld id="{2C22DC61-3832-4AE1-82B1-8A6886CB8159}" type="slidenum">
              <a:rPr lang="ru-RU" sz="1200" b="1">
                <a:solidFill>
                  <a:srgbClr val="000000"/>
                </a:solidFill>
              </a:rPr>
              <a:pPr algn="ctr">
                <a:spcBef>
                  <a:spcPts val="750"/>
                </a:spcBef>
                <a:buSzPct val="10000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t>9</a:t>
            </a:fld>
            <a:endParaRPr lang="ru-RU" sz="1200" b="1">
              <a:solidFill>
                <a:srgbClr val="000000"/>
              </a:solidFill>
            </a:endParaRPr>
          </a:p>
        </p:txBody>
      </p:sp>
      <p:sp>
        <p:nvSpPr>
          <p:cNvPr id="3" name="Text Box 8"/>
          <p:cNvSpPr txBox="1">
            <a:spLocks noChangeArrowheads="1"/>
          </p:cNvSpPr>
          <p:nvPr/>
        </p:nvSpPr>
        <p:spPr bwMode="auto">
          <a:xfrm>
            <a:off x="0" y="0"/>
            <a:ext cx="6858000" cy="1141413"/>
          </a:xfrm>
          <a:prstGeom prst="rect">
            <a:avLst/>
          </a:prstGeom>
          <a:gradFill rotWithShape="0">
            <a:gsLst>
              <a:gs pos="0">
                <a:srgbClr val="00B050"/>
              </a:gs>
              <a:gs pos="100000">
                <a:srgbClr val="FFFF00"/>
              </a:gs>
            </a:gsLst>
            <a:lin ang="13500000" scaled="1"/>
          </a:gradFill>
          <a:ln w="9525" cap="flat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algn="ctr">
              <a:spcBef>
                <a:spcPts val="313"/>
              </a:spcBef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endParaRPr lang="ru-RU" sz="500" b="1">
              <a:solidFill>
                <a:srgbClr val="FFFFFF"/>
              </a:solidFill>
            </a:endParaRPr>
          </a:p>
          <a:p>
            <a:pPr algn="ctr">
              <a:spcBef>
                <a:spcPts val="875"/>
              </a:spcBef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ru-RU" sz="1400" b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МУНИЦИПАЛЬНОЕ ОБРАЗОВАНИЕ</a:t>
            </a:r>
          </a:p>
          <a:p>
            <a:pPr algn="ctr">
              <a:spcBef>
                <a:spcPts val="875"/>
              </a:spcBef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ru-RU" sz="1400" b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«ТЕГУЛЬДЕТСКИЙ РАЙОН»</a:t>
            </a:r>
          </a:p>
          <a:p>
            <a:pPr algn="ctr">
              <a:spcBef>
                <a:spcPts val="875"/>
              </a:spcBef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endParaRPr lang="ru-RU" sz="1400" b="1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pic>
        <p:nvPicPr>
          <p:cNvPr id="178182" name="Picture 1" descr="D:\По сайту\Паспорт\Паспорт 2015\111\бытовое обслуживание и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928688" y="6572250"/>
            <a:ext cx="2281237" cy="1928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Тема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Тема Office">
      <a:majorFont>
        <a:latin typeface="Candara"/>
        <a:ea typeface=""/>
        <a:cs typeface="Lucida Sans Unicode"/>
      </a:majorFont>
      <a:minorFont>
        <a:latin typeface="Candara"/>
        <a:ea typeface=""/>
        <a:cs typeface="Lucida Sans Unicode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1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1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cs typeface="Arial" charset="0"/>
          </a:defRPr>
        </a:defPPr>
      </a:lstStyle>
    </a:lnDef>
  </a:objectDefaults>
  <a:extraClrSchemeLst>
    <a:extraClrScheme>
      <a:clrScheme name="Тема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0.xml><?xml version="1.0" encoding="utf-8"?>
<a:theme xmlns:a="http://schemas.openxmlformats.org/drawingml/2006/main" name="9_Тема Office">
  <a:themeElements>
    <a:clrScheme name="Тема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Тема Office">
      <a:majorFont>
        <a:latin typeface="Arial"/>
        <a:ea typeface=""/>
        <a:cs typeface="Lucida Sans Unicode"/>
      </a:majorFont>
      <a:minorFont>
        <a:latin typeface="Arial"/>
        <a:ea typeface=""/>
        <a:cs typeface="Lucida Sans Unicode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1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1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cs typeface="Arial" charset="0"/>
          </a:defRPr>
        </a:defPPr>
      </a:lstStyle>
    </a:lnDef>
  </a:objectDefaults>
  <a:extraClrSchemeLst>
    <a:extraClrScheme>
      <a:clrScheme name="Тема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1.xml><?xml version="1.0" encoding="utf-8"?>
<a:theme xmlns:a="http://schemas.openxmlformats.org/drawingml/2006/main" name="10_Тема Office">
  <a:themeElements>
    <a:clrScheme name="Тема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Тема Office">
      <a:majorFont>
        <a:latin typeface="Arial"/>
        <a:ea typeface=""/>
        <a:cs typeface="Lucida Sans Unicode"/>
      </a:majorFont>
      <a:minorFont>
        <a:latin typeface="Arial"/>
        <a:ea typeface=""/>
        <a:cs typeface="Lucida Sans Unicode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1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1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cs typeface="Arial" charset="0"/>
          </a:defRPr>
        </a:defPPr>
      </a:lstStyle>
    </a:lnDef>
  </a:objectDefaults>
  <a:extraClrSchemeLst>
    <a:extraClrScheme>
      <a:clrScheme name="Тема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2.xml><?xml version="1.0" encoding="utf-8"?>
<a:theme xmlns:a="http://schemas.openxmlformats.org/drawingml/2006/main" name="11_Тема Office">
  <a:themeElements>
    <a:clrScheme name="Тема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Тема Office">
      <a:majorFont>
        <a:latin typeface="Arial"/>
        <a:ea typeface=""/>
        <a:cs typeface="Lucida Sans Unicode"/>
      </a:majorFont>
      <a:minorFont>
        <a:latin typeface="Arial"/>
        <a:ea typeface=""/>
        <a:cs typeface="Lucida Sans Unicode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1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1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cs typeface="Arial" charset="0"/>
          </a:defRPr>
        </a:defPPr>
      </a:lstStyle>
    </a:lnDef>
  </a:objectDefaults>
  <a:extraClrSchemeLst>
    <a:extraClrScheme>
      <a:clrScheme name="Тема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3.xml><?xml version="1.0" encoding="utf-8"?>
<a:theme xmlns:a="http://schemas.openxmlformats.org/drawingml/2006/main" name="12_Тема Office">
  <a:themeElements>
    <a:clrScheme name="Тема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Тема Office">
      <a:majorFont>
        <a:latin typeface="Arial"/>
        <a:ea typeface=""/>
        <a:cs typeface="Lucida Sans Unicode"/>
      </a:majorFont>
      <a:minorFont>
        <a:latin typeface="Arial"/>
        <a:ea typeface=""/>
        <a:cs typeface="Lucida Sans Unicode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1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1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cs typeface="Arial" charset="0"/>
          </a:defRPr>
        </a:defPPr>
      </a:lstStyle>
    </a:lnDef>
  </a:objectDefaults>
  <a:extraClrSchemeLst>
    <a:extraClrScheme>
      <a:clrScheme name="Тема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4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Тема Office">
  <a:themeElements>
    <a:clrScheme name="Тема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Тема Office">
      <a:majorFont>
        <a:latin typeface="Candara"/>
        <a:ea typeface=""/>
        <a:cs typeface="Lucida Sans Unicode"/>
      </a:majorFont>
      <a:minorFont>
        <a:latin typeface="Candara"/>
        <a:ea typeface=""/>
        <a:cs typeface="Lucida Sans Unicode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1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1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cs typeface="Arial" charset="0"/>
          </a:defRPr>
        </a:defPPr>
      </a:lstStyle>
    </a:lnDef>
  </a:objectDefaults>
  <a:extraClrSchemeLst>
    <a:extraClrScheme>
      <a:clrScheme name="Тема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2_Тема Office">
  <a:themeElements>
    <a:clrScheme name="Тема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Тема Office">
      <a:majorFont>
        <a:latin typeface="Arial"/>
        <a:ea typeface=""/>
        <a:cs typeface="Lucida Sans Unicode"/>
      </a:majorFont>
      <a:minorFont>
        <a:latin typeface="Arial"/>
        <a:ea typeface=""/>
        <a:cs typeface="Lucida Sans Unicode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1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1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cs typeface="Arial" charset="0"/>
          </a:defRPr>
        </a:defPPr>
      </a:lstStyle>
    </a:lnDef>
  </a:objectDefaults>
  <a:extraClrSchemeLst>
    <a:extraClrScheme>
      <a:clrScheme name="Тема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3_Тема Office">
  <a:themeElements>
    <a:clrScheme name="Тема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Тема Office">
      <a:majorFont>
        <a:latin typeface="Candara"/>
        <a:ea typeface=""/>
        <a:cs typeface="Lucida Sans Unicode"/>
      </a:majorFont>
      <a:minorFont>
        <a:latin typeface="Candara"/>
        <a:ea typeface=""/>
        <a:cs typeface="Lucida Sans Unicode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1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1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cs typeface="Arial" charset="0"/>
          </a:defRPr>
        </a:defPPr>
      </a:lstStyle>
    </a:lnDef>
  </a:objectDefaults>
  <a:extraClrSchemeLst>
    <a:extraClrScheme>
      <a:clrScheme name="Тема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4_Тема Office">
  <a:themeElements>
    <a:clrScheme name="Тема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Тема Office">
      <a:majorFont>
        <a:latin typeface="Candara"/>
        <a:ea typeface=""/>
        <a:cs typeface="Lucida Sans Unicode"/>
      </a:majorFont>
      <a:minorFont>
        <a:latin typeface="Candara"/>
        <a:ea typeface=""/>
        <a:cs typeface="Lucida Sans Unicode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1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1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cs typeface="Arial" charset="0"/>
          </a:defRPr>
        </a:defPPr>
      </a:lstStyle>
    </a:lnDef>
  </a:objectDefaults>
  <a:extraClrSchemeLst>
    <a:extraClrScheme>
      <a:clrScheme name="Тема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5_Тема Office">
  <a:themeElements>
    <a:clrScheme name="Тема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Тема Office">
      <a:majorFont>
        <a:latin typeface="Candara"/>
        <a:ea typeface=""/>
        <a:cs typeface="Lucida Sans Unicode"/>
      </a:majorFont>
      <a:minorFont>
        <a:latin typeface="Candara"/>
        <a:ea typeface=""/>
        <a:cs typeface="Lucida Sans Unicode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1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1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cs typeface="Arial" charset="0"/>
          </a:defRPr>
        </a:defPPr>
      </a:lstStyle>
    </a:lnDef>
  </a:objectDefaults>
  <a:extraClrSchemeLst>
    <a:extraClrScheme>
      <a:clrScheme name="Тема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6_Тема Office">
  <a:themeElements>
    <a:clrScheme name="Тема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Тема Office">
      <a:majorFont>
        <a:latin typeface="Candara"/>
        <a:ea typeface=""/>
        <a:cs typeface="Lucida Sans Unicode"/>
      </a:majorFont>
      <a:minorFont>
        <a:latin typeface="Candara"/>
        <a:ea typeface=""/>
        <a:cs typeface="Lucida Sans Unicode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1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1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cs typeface="Arial" charset="0"/>
          </a:defRPr>
        </a:defPPr>
      </a:lstStyle>
    </a:lnDef>
  </a:objectDefaults>
  <a:extraClrSchemeLst>
    <a:extraClrScheme>
      <a:clrScheme name="Тема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7_Тема Office">
  <a:themeElements>
    <a:clrScheme name="Тема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Тема Office">
      <a:majorFont>
        <a:latin typeface="Candara"/>
        <a:ea typeface=""/>
        <a:cs typeface="Lucida Sans Unicode"/>
      </a:majorFont>
      <a:minorFont>
        <a:latin typeface="Candara"/>
        <a:ea typeface=""/>
        <a:cs typeface="Lucida Sans Unicode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1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1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cs typeface="Arial" charset="0"/>
          </a:defRPr>
        </a:defPPr>
      </a:lstStyle>
    </a:lnDef>
  </a:objectDefaults>
  <a:extraClrSchemeLst>
    <a:extraClrScheme>
      <a:clrScheme name="Тема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8_Тема Office">
  <a:themeElements>
    <a:clrScheme name="Тема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Тема Office">
      <a:majorFont>
        <a:latin typeface="Candara"/>
        <a:ea typeface=""/>
        <a:cs typeface="Lucida Sans Unicode"/>
      </a:majorFont>
      <a:minorFont>
        <a:latin typeface="Candara"/>
        <a:ea typeface=""/>
        <a:cs typeface="Lucida Sans Unicode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1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1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cs typeface="Arial" charset="0"/>
          </a:defRPr>
        </a:defPPr>
      </a:lstStyle>
    </a:lnDef>
  </a:objectDefaults>
  <a:extraClrSchemeLst>
    <a:extraClrScheme>
      <a:clrScheme name="Тема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13922</TotalTime>
  <Words>5597</Words>
  <PresentationFormat>Экран (4:3)</PresentationFormat>
  <Paragraphs>778</Paragraphs>
  <Slides>29</Slides>
  <Notes>27</Notes>
  <HiddenSlides>0</HiddenSlides>
  <MMClips>0</MMClips>
  <ScaleCrop>false</ScaleCrop>
  <HeadingPairs>
    <vt:vector size="6" baseType="variant">
      <vt:variant>
        <vt:lpstr>Тема</vt:lpstr>
      </vt:variant>
      <vt:variant>
        <vt:i4>13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29</vt:i4>
      </vt:variant>
    </vt:vector>
  </HeadingPairs>
  <TitlesOfParts>
    <vt:vector size="43" baseType="lpstr">
      <vt:lpstr>Тема Office</vt:lpstr>
      <vt:lpstr>1_Тема Office</vt:lpstr>
      <vt:lpstr>2_Тема Office</vt:lpstr>
      <vt:lpstr>3_Тема Office</vt:lpstr>
      <vt:lpstr>4_Тема Office</vt:lpstr>
      <vt:lpstr>5_Тема Office</vt:lpstr>
      <vt:lpstr>6_Тема Office</vt:lpstr>
      <vt:lpstr>7_Тема Office</vt:lpstr>
      <vt:lpstr>8_Тема Office</vt:lpstr>
      <vt:lpstr>9_Тема Office</vt:lpstr>
      <vt:lpstr>10_Тема Office</vt:lpstr>
      <vt:lpstr>11_Тема Office</vt:lpstr>
      <vt:lpstr>12_Тема Office</vt:lpstr>
      <vt:lpstr>Фотография Microsoft Photo Editor 3.0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subject/>
  <dc:creator/>
  <cp:keywords/>
  <dc:description/>
  <cp:lastModifiedBy>Администратор</cp:lastModifiedBy>
  <cp:revision>1345</cp:revision>
  <cp:lastPrinted>2014-02-05T08:39:50Z</cp:lastPrinted>
  <dcterms:created xsi:type="dcterms:W3CDTF">2011-11-17T03:02:57Z</dcterms:created>
  <dcterms:modified xsi:type="dcterms:W3CDTF">2016-09-12T04:02:08Z</dcterms:modified>
</cp:coreProperties>
</file>